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9C3AC5-6CBA-4538-A30B-CDA80DAF10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13C5AA-E054-46EC-B343-09E1DD0C9F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EE0313-D299-49C5-A8A7-68F43A55AC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21329F-4BFB-4794-90AF-2336804B69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03D8F0-1FC9-4AD5-9438-7624DA7BD5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59F33A-876C-40D2-AA7F-5A8CD0ED33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5ACDFA-3149-442A-ABDC-A53BAEFBC8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8995C3-5816-42EA-AB68-3DD7025095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2C33F8-18F8-4A5C-86D0-0D4134B2EF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62ADA0-B9C4-4693-9202-1D3CEF671C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F2A5F1-0B94-4118-9704-EB38ED83DC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050013201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社交媒体行业公关经理培训方案优化与实践经验分享</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2024-01-26</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培训方案现状及问题分析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培训方案优化策略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培训内容创新与拓展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实践经验分享：成功案例剖析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效果评估与持续改进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培训方案现状及问题分析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培训目标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当前社交媒体行业公关经理培训方案旨在提升公关经理的专业素养和实战能力，包括媒体关系管理、危机公关处理、品牌传播策略等方面。</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0498" r="1049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培训内容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主要包括理论课程、案例分析、实战演练等模块，其中理论课程涵盖公关基础知识、社交媒体运营技巧等，案例分析则围绕成功与失败的公关案例展开，实战演练则是通过模拟项目让学员亲身实践。</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培训方式</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采用线上与线下相结合的方式，线上提供课程视频、资料下载等学习资源，线下则组织面授课程、研讨会等活动。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当前培训方案概述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当前培训方案过于注重通用公关知识和技能的传授，缺乏对社交媒体行业特性和最新趋势的深入剖析，导致培训内容与实际工作需求脱节。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培训内容缺乏针对性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当前培训方式以传统的面授课程为主，缺乏多样化的学习形式和互动环节，难以激发学员的学习兴趣和参与度。</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培训方式单一</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尽管培训方案中包含了实战演练环节，但往往只是模拟项目，缺乏真实场景的实践机会，学员难以将所学知识和技能转化为实际工作能力。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缺乏实践机会</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存在问题与不足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社交媒体行业快速发展</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随着社交媒体的普及和用户对社交媒体依赖程度的加深，社交媒体行业对公关经理的需求也在不断增加。未来，具备社交媒体运营经验和创新思维的公关经理将更加受到市场欢迎。</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公关经理职责扩展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交媒体在品牌传播和危机公关中的作用日益凸显，公关经理的职责也在不断扩展。除了传统的媒体关系管理和品牌传播策略制定外，公关经理还需要具备数据分析、用户研究等能力，以更好地应对社交媒体带来的挑战和机遇。</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跨界合作与整合传播成为趋势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在社交媒体时代，跨界合作和整合传播成为品牌传播的新趋势。公关经理需要积极寻求与其他领域的合作机会，整合内外部资源，打造更具影响力和传播力的品牌形象。</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市场需求与趋势洞察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培训方案优化策略</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0474" b="1047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针对性课程设计</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深入了解行业趋势</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关注社交媒体行业的最新动态，包括技术发展、政策变化等，确保课程内容与时俱进。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分析岗位需求</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针对公关经理的核心职责和能力要求，设计相应的课程模块，如危机管理、媒体关系维护、品牌传播等。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个性化定制</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根据不同学员的背景和经验，提供个性化的课程方案，以满足其特定的学习需求。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引入经典案例和实时案例，让学员在分析和解决问题的过程中积累经验。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案例分析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角色扮演</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小组讨论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292" r="5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组织学员进行角色扮演，模拟真实场景中的公关活动，提高应对突发情况的能力。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鼓励学员分组讨论，分享彼此的看法和解决方案，促进思维碰撞和团队协作。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实战模拟演练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结合专家讲座、学员互动和问答环节，使学员在获取知识的同时，也能与同行交流心得。</a:t>
            </a:r>
          </a:p>
        </p:txBody>
      </p:sp>
      <p:pic>
        <p:nvPicPr>
          <p:cNvPr id="4" name="Picture 4"/>
          <p:cNvPicPr>
            <a:picLocks noChangeAspect="1"/>
          </p:cNvPicPr>
          <p:nvPr/>
        </p:nvPicPr>
        <p:blipFill>
          <a:blip r:embed="rId2"/>
          <a:srcRect l="13379" r="13379"/>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3804" r="23804"/>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2500" b="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讲座与互动</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利用网络平台提供丰富的在线课程资源，方便学员随时随地进行学习。</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在线学习</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安排实地考察和操作实践，让学员亲身体验公关工作的实际操作流程。</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实践操作</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多元化教学方法运用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培训内容创新与拓展</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竞品分析与差异化策略制定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通过对竞品的分析，提炼自身品牌的差异化优势，制定有效的传播策略。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社交媒体平台最新发展趋势分析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包括新兴平台、用户行为变化、内容创新等方面的探讨。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行业法规与政策解读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针对社交媒体行业的法规、政策进行解读，提高公关经理的合规意识。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社交媒体行业前沿动态介绍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培训公关经理如何建立有效的危机预警机制，及时发现潜在风险。</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危机预警机制建立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针对不同类型的危机事件，制定相应的应对策略和预案。</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危机应对策略制定</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通过模拟危机事件，提高公关经理的实战应对能力。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危机处理实战演练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危机应对与风险管理能力提升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https://d.book118.com/907050013201006045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2024-09-20T21:19:37.725</cp:lastPrinted>
  <dcterms:created xsi:type="dcterms:W3CDTF">2024-09-20T13:19:37Z</dcterms:created>
  <dcterms:modified xsi:type="dcterms:W3CDTF">2024-09-20T13:19:39Z</dcterms:modified>
</cp:coreProperties>
</file>