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7C5F91-A9D5-43ED-8ED6-850EC9D6F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4450E-A0E1-469E-A53A-885F09A1E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7D1F1-3221-4E81-8564-D7DE65441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EF7C6D-7B8C-4AD5-A8C6-D88B9284D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EC7570-13F7-4BE5-9018-FF96C3D87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62D6AB-5E31-458E-BB52-2B303A9CC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02538D-4CB3-4BEE-AD0B-9E34C4E35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0FB919-10CA-4C76-A708-188A6EE64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595868-B8E1-4CA6-B3DD-F9BE3595F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D90A23-6AE8-4145-8F5A-500C70026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BB9E1-AABC-45BE-AF2E-BE56591D6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050014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学生对自己未来的职业规划与发展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自我认知与评估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职业目标设定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教育与培训计划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求职策略与准备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人脉拓展与资源整合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493" r="249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引导学生思考未来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通过职业规划，引导学生思考自己的兴趣、优势和目标，为未来做好准备。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适应社会发展需求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帮助学生了解社会职业发展趋势和需求，以便更好地适应未来社会的发展。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提高就业竞争力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通过有针对性的职业规划和培训，提高学生的就业竞争力和职业发展潜力。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个人情况分析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包括学生的自我认知、兴趣、价值观等方面的分析。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职业环境分析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对当前社会职业环境、行业发展趋势等方面的分析。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职业目标设定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根据学生的个人情况和职业环境分析，设定明确的职业目标。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行动计划制定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为实现职业目标，制定具体的行动计划，包括学习、实践、培训等方面的计划。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自我认知与评估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8750" b="18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热爱户外运动，喜欢挑战自我，对健身和体育竞技有浓厚兴趣。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喜欢阅读各类书籍，尤其关注人文社科、科技等领域的最新动态。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热爱音乐，喜欢演奏乐器，对音乐创作和编曲有一定的了解。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兴趣爱好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对待工作和学习认真负责，能够承担起自己的职责。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善于沟通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427" r="1242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适应力强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083" b="2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具备良好的沟通能力，善于与不同背景的人交流合作。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能够快速适应新环境和新挑战，具备较强的应变能力。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编程技能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熟练掌握多种编程语言，具备丰富的软件开发和项目经验。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数据分析能力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具备强大的数据处理和分析能力，能够运用统计学和数据挖掘技术解决问题。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精通英语，具备良好的听说读写能力，能够与国际同事无障碍交流。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技能特长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在工作中追求卓越，注重细节和品质，力求做到最好。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追求卓越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相信团队合作的力量，愿意与他人协作，共同实现目标。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关注社会问题，积极履行公民责任，致力于为社会做出贡献。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社会责任感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价值观取向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职业目标设定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努力学习，取得优异的成绩，为未来的职业发展打下坚实的基础。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完成学业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通过实习、兼职等方式，积累与所学专业相关的实践经验，提升自己的职业技能。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积累实践经验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积极参加各类社交活动，与同行、前辈等建立良好的人脉关系，为未来的职业发展搭建平台。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建立人脉关系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提升专业技能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通过参加培训、自学等方式，不断提升自己在所选职业领域的专业技能水平。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拓展业务领域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积极寻求业务拓展机会，如参加行业会议、承接更多项目等，提升自己的行业影响力。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明确职业方向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在了解自身兴趣、特长和市场需求的基础上，明确自己的职业方向和发展路径。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实现职业晋升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通过不断努力和积累，实现职业晋升，获得更高的职位和更好的薪酬待遇。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创立个人品牌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在行业内树立自己的专业形象，形成独特的个人品牌，提高知名度和影响力。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推动行业发展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积极参与行业交流和合作，推动所在行业的发展和进步，为社会的繁荣做出贡献。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每隔一段时间对自己的职业目标进行评估，确保目标与自身发展和社会需求相符合。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及时调整目标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根据评估结果和实际情况，及时调整职业目标，确保目标的合理性和可行性。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持续更新目标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随着自身成长和市场变化，不断更新职业目标，保持目标的时效性和前瞻性。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目标调整与更新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教育与培训计划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确定专业方向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根据兴趣和优势，选择适合自己的专业方向，为未来的职业发展奠定基础。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制定学习计划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明确学习目标，制定合理的学习计划，确保按时完成学业任务。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提升学术能力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通过参加学术竞赛、发表论文等方式，提升自己的学术能力和竞争力。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学业规划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关注行业动态，了解未来发展趋势和热门职位，为选择培训课程提供参考。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了解行业趋势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选择知名度高、口碑好的培训机构和课程，确保学到实用的技能和知识。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选择优质课程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选择包含实践项目的课程，将所学知识应用到实际场景中，加深理解和记忆。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注重实践应用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培训课程选择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https://d.book118.com/907050014041006030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2024-09-01T19:28:08.407</cp:lastPrinted>
  <dcterms:created xsi:type="dcterms:W3CDTF">2024-09-01T11:28:08Z</dcterms:created>
  <dcterms:modified xsi:type="dcterms:W3CDTF">2024-09-01T11:28:10Z</dcterms:modified>
</cp:coreProperties>
</file>