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D4767-B736-4466-B1C9-11D911169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FC5E0-2D63-4A96-B631-C834BFAC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ECC1D-A347-423C-B6A2-0F1C5C94C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C7CE4-1A19-48E3-84C1-B0ECECE66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C17FB8-7F42-4E3E-B16F-A51EE763A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8E83FB-2979-431C-B694-042937F9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58121-8A27-402E-B0E7-DCD2D0F90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2AAAA-6925-410C-A4B0-33F15BFDD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CC506-D0CE-47D8-8B6A-2C395ACC3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B866D-CA32-4CA2-85B2-84CA04510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75BDB-D741-40A3-8410-0260E8D21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5016612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规范出行安全有保障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charset="-122"/>
                <a:ea typeface="微软雅黑" charset="-122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 charset="-122"/>
                <a:ea typeface="微软雅黑" charset="-122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出行安全意识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安全出行措施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出行安全教育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安全出行文化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出行安全意识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学习交通安全知识，了解各类交通标志、标线的含义，提高自身安全意识。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时刻关注安全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无论在城市道路、高速公路还是乡村小路，都要时刻保持对安全的关注，保持高度警惕。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了解不同路况、天气条件下的安全风险，提前做好防范措施。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红灯停、绿灯行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严格遵守红绿灯信号，不闯红灯，不抢行。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行车过程中保持安全车距，避免追尾事故的发生。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限速行驶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按照道路限速标志行驶，不超速行驶，避免发生意外。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避免分心驾驶，如使用手机、捡拾物品等行为，保持专注。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专心驾驶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时刻注意车辆盲区，尤其在转弯、变道时要确保安全。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注意盲区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在路口、人行道前礼让行人，确保行人安全通过。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礼让行人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安全出行措施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3" b="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定期检查车辆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定期检查车辆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为了确保出行安全，车主应该定期对车辆进行全面检查，包括发动机、刹车系统、轮胎、灯光等关键部件。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及时维修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如果发现车辆存在故障或问题，应及时进行维修，确保车辆始终处于良好的工作状态。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保持车况良好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车主应保持车辆内外清洁，定期更换机油和空气滤清器，以确保车辆性能和安全性。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正确使用安全带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无论前排还是后排，所有乘客都应该正确使用安全带，确保安全带的卡扣和肩带都固定在正确位置。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儿童安全座椅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对于儿童乘客，应使用符合标准的安全座椅，并根据年龄和体重选择合适的座椅类型。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安全带提示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车辆应配备安全带提示功能，提醒未系安全带的乘客系好安全带。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安全带的使用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在行驶过程中，应保持与前车的安全距离，以避免因紧急制动或前方突发情况导致的追尾事故。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除了保持车距外，还应时刻注意观察路面情况，如路面湿滑、坑洼等，以便及时调整车速和方向。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注意观察路面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在能见度较低或夜间行驶时，应合理使用车灯，提高车辆的能见度，降低事故风险。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合理使用车灯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https://d.book118.com/907050166120006051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2024-09-24T19:12:21.809</cp:lastPrinted>
  <dcterms:created xsi:type="dcterms:W3CDTF">2024-09-24T11:12:21Z</dcterms:created>
  <dcterms:modified xsi:type="dcterms:W3CDTF">2024-09-24T11:12:23Z</dcterms:modified>
</cp:coreProperties>
</file>