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66418-B428-43A6-81D5-92F5DFAF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9D8CD-9FCF-424C-A637-C689DA119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2BE90-9FB7-45A6-B1FA-7A389576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E409F-0138-4511-A389-217839E0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A7E4D-6C8A-4997-9A38-7E385AFF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BE559-BEF9-4A5E-8CFC-8A1DE4AA8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37956-C014-4337-80E9-52A9AF2D9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007B7-29A8-4DA9-B8F6-CC8B93DF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DE443-9C8E-4966-8B50-CAE449D8D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19825-F845-4888-8311-B33DB2B5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61953-8B3C-4008-BC4A-7303E3B2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7650" name="标题 2764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7651" name="文本占位符 27650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7652" name="日期占位符 2765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27653" name="页脚占位符 2765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27654" name="灯片编号占位符 2765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1135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3" name="图片 2052" descr="1023_205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4" name="TextBox 205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60" name="图片 19459" descr="125b094fa52e983eb3de05d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8" name="标题 19457"/>
          <p:cNvSpPr>
            <a:spLocks noGrp="1"/>
          </p:cNvSpPr>
          <p:nvPr>
            <p:ph type="title"/>
          </p:nvPr>
        </p:nvSpPr>
        <p:spPr>
          <a:xfrm>
            <a:off x="323850" y="549275"/>
            <a:ext cx="8229600" cy="1143000"/>
          </a:xfrm>
        </p:spPr>
        <p:txBody>
          <a:bodyPr anchor="ctr" anchorCtr="0"/>
          <a:lstStyle/>
          <a:p>
            <a:r>
              <a:rPr lang="zh-CN" altLang="en-US"/>
              <a:t>不抛弃，不放弃</a:t>
            </a:r>
            <a:endParaRPr lang="zh-CN" altLang="en-US"/>
          </a:p>
        </p:txBody>
      </p:sp>
      <p:sp>
        <p:nvSpPr>
          <p:cNvPr id="19459" name="文本占位符 19458"/>
          <p:cNvSpPr>
            <a:spLocks noGrp="1"/>
          </p:cNvSpPr>
          <p:nvPr>
            <p:ph type="body" idx="4294967295"/>
          </p:nvPr>
        </p:nvSpPr>
        <p:spPr>
          <a:xfrm>
            <a:off x="250825" y="2276475"/>
            <a:ext cx="8229600" cy="3341688"/>
          </a:xfrm>
        </p:spPr>
        <p:txBody>
          <a:bodyPr/>
          <a:lstStyle/>
          <a:p>
            <a:r>
              <a:rPr lang="zh-CN" altLang="en-US"/>
              <a:t>一声霹雳一把剑，一群猛虎钢七连，        钢铁意志钢铁汉，铁血卫国保家园，         杀生为国保家园，杀生吓破敌人胆，        百战百胜美名传，攻必克，守必坚，        踏敌尸骨唱凯旋。</a:t>
            </a:r>
            <a:endParaRPr lang="zh-CN" altLang="en-US"/>
          </a:p>
          <a:p>
            <a:pPr>
              <a:buNone/>
            </a:pPr>
            <a:r>
              <a:rPr lang="zh-CN" altLang="en-US"/>
              <a:t>                                         </a:t>
            </a:r>
            <a:r>
              <a:rPr lang="en-US" altLang="zh-CN"/>
              <a:t>《</a:t>
            </a:r>
            <a:r>
              <a:rPr lang="zh-CN" altLang="en-US"/>
              <a:t>士兵突击</a:t>
            </a:r>
            <a:r>
              <a:rPr lang="en-US" altLang="zh-CN"/>
              <a:t>》</a:t>
            </a:r>
            <a:r>
              <a:rPr lang="zh-CN" altLang="en-US"/>
              <a:t>影评</a:t>
            </a:r>
            <a:endParaRPr lang="zh-CN" altLang="en-US"/>
          </a:p>
          <a:p>
            <a:pPr>
              <a:buNone/>
            </a:pPr>
            <a:endParaRPr lang="zh-CN" altLang="en-US"/>
          </a:p>
          <a:p>
            <a:pPr>
              <a:buNone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6" name="图片 3075" descr="xin_02309040712054532524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9243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7" name="图片 3076" descr="U92P28T3D1075938F326DT200605091355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5250" y="0"/>
            <a:ext cx="523875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4099" name="文本占位符 409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4100" name="图片 4099" descr="b29f8282ab5fd5ef6c8119f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5123" name="文本占位符 5122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5124" name="图片 5123" descr="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911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6147" name="文本占位符 614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6150" name="图片 6149" descr="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7171" name="文本占位符 7170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7172" name="图片 7171" descr="xin_33120405063210927616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16463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3" name="图片 7172" descr="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0888" y="0"/>
            <a:ext cx="4583112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9219" name="文本占位符 9218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9220" name="图片 9219" descr="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/>
          </a:p>
        </p:txBody>
      </p:sp>
      <p:sp>
        <p:nvSpPr>
          <p:cNvPr id="8195" name="文本占位符 819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/>
          </a:p>
        </p:txBody>
      </p:sp>
      <p:pic>
        <p:nvPicPr>
          <p:cNvPr id="8196" name="图片 8195" descr="013000003362971237696317059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5" name="图片 10244" descr="8e04a0c1439c73b7e4dd3bb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标题 1024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 anchorCtr="0"/>
          <a:lstStyle/>
          <a:p>
            <a:r>
              <a:rPr lang="zh-CN" altLang="en-US"/>
              <a:t>经典台词</a:t>
            </a:r>
            <a:endParaRPr lang="zh-CN" altLang="en-US"/>
          </a:p>
        </p:txBody>
      </p:sp>
      <p:sp>
        <p:nvSpPr>
          <p:cNvPr id="10243" name="文本占位符 10242"/>
          <p:cNvSpPr>
            <a:spLocks noGrp="1"/>
          </p:cNvSpPr>
          <p:nvPr>
            <p:ph type="body" idx="4294967295"/>
          </p:nvPr>
        </p:nvSpPr>
        <p:spPr>
          <a:xfrm>
            <a:off x="468313" y="1341438"/>
            <a:ext cx="8229600" cy="5516562"/>
          </a:xfrm>
        </p:spPr>
        <p:txBody>
          <a:bodyPr/>
          <a:lstStyle/>
          <a:p>
            <a:r>
              <a:rPr lang="zh-CN" altLang="en-US"/>
              <a:t>别以为我来钢七连没几天，就长不出钢七连的骨头。</a:t>
            </a:r>
            <a:endParaRPr lang="zh-CN" altLang="en-US"/>
          </a:p>
          <a:p>
            <a:r>
              <a:rPr lang="zh-CN" altLang="en-US"/>
              <a:t>我不玩牌，玩牌没意义。</a:t>
            </a:r>
            <a:endParaRPr lang="zh-CN" altLang="en-US"/>
          </a:p>
          <a:p>
            <a:r>
              <a:rPr lang="zh-CN" altLang="en-US"/>
              <a:t>不抛弃，不放弃。</a:t>
            </a:r>
            <a:endParaRPr lang="zh-CN" altLang="en-US"/>
          </a:p>
          <a:p>
            <a:r>
              <a:rPr lang="zh-CN" altLang="en-US"/>
              <a:t>做有意义的事就是好好活。</a:t>
            </a:r>
            <a:endParaRPr lang="zh-CN" altLang="en-US"/>
          </a:p>
          <a:p>
            <a:r>
              <a:rPr lang="zh-CN" altLang="en-US"/>
              <a:t>光荣在于平淡，艰巨在于漫长。</a:t>
            </a:r>
            <a:endParaRPr lang="zh-CN" altLang="en-US"/>
          </a:p>
          <a:p>
            <a:r>
              <a:rPr lang="zh-CN" altLang="en-US"/>
              <a:t>别和我提羊肉，一提羊肉我都不恨你了。</a:t>
            </a:r>
            <a:endParaRPr lang="zh-CN" altLang="en-US"/>
          </a:p>
          <a:p>
            <a:r>
              <a:rPr lang="zh-CN" altLang="en-US"/>
              <a:t>进步快源于起点低。</a:t>
            </a:r>
            <a:endParaRPr lang="zh-CN" altLang="en-US"/>
          </a:p>
          <a:p>
            <a:r>
              <a:rPr lang="zh-CN" altLang="en-US"/>
              <a:t>心稳了，手才稳了。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https://d.book118.com/907051135045006040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rrxk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PowerPoint Presentation</vt:lpstr>
      <vt:lpstr>不抛弃，不放弃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经典台词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2024-09-12T15:24:34.866</cp:lastPrinted>
  <dcterms:created xsi:type="dcterms:W3CDTF">2024-09-12T07:24:34Z</dcterms:created>
  <dcterms:modified xsi:type="dcterms:W3CDTF">2024-09-12T07:24:36Z</dcterms:modified>
</cp:coreProperties>
</file>