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11688C2-956E-4890-87D3-DF83018289A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3CF62-4E1D-4E04-8CD1-A8BBA728F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D98D9-8551-4D63-A361-C081A233A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6C28B-1770-496C-9E13-C2B98094F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6513C-6A7D-4ECC-84E5-6036BA026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C07A7D-6140-4EC6-91F3-70776E15A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5C9495-E75A-4667-B910-B84813023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C8A0C2-2214-414A-AC01-F8D655C7B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B9A89-2816-4481-A63F-9BFF1EF77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7F7DD-2433-41E7-AB11-F16A6D9BB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8DDE5-2892-48BF-AFC2-D15B2D330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BE129-CC83-4A32-9C0A-FF1518A96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0F0795C-6925-4CF6-9054-909AF55CF71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CE4D320-05A9-4BF7-918A-04D3082A157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52036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下肢静脉血栓个案查房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3492360"/>
            <a:ext cx="99748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0084FF">
              <a:alpha val="4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疾病概述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病例分析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治疗方案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护理措施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预防措施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疾病概述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下肢静脉血栓介绍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下肢静脉血栓是一种常见的血管疾病，主要表现为下肢深静脉形成血栓，引起血流受阻。这导致了血液循环的问题，可能引发严重的并发症，需要及时诊断和治疗。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16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手术治疗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血栓剥除术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置入血栓滤器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物理治疗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外科手术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介入治疗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药物治疗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抗凝治疗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溶栓治疗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55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157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158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血栓形成示意图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下肢静脉血栓形成示意图，血栓堵塞了深静脉，阻碍了正常的血液流动，可能导致下肢水肿、疼痛等症状。及时诊断和治疗可以有效预防并发症的发生。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病例分析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患者病例介绍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本次查房的病例是一名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50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岁女性患者，主要症状为下肢水肿、疼痛和发热。经过细致观察和实验室检查，发现可能存在下肢静脉血栓形成的迹象。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治疗方案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药物治疗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物理治疗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手术治疗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诊断结果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0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下肢静脉血栓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确诊为下肢静脉血栓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需制定相应治疗方案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治疗方案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0084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8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0084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9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0084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0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0084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物理治疗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3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压力袜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建议患者使用压力袜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肌肉锻炼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建议患者进行肌肉锻炼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提高活动度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建议提高肢体活动度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并发症预防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在治疗下肢静脉血栓的过程中，需要特别注意预防并发症，如肺栓塞和后遗症。及时发现并预防并发症，对患者的康复非常重要。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7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下肢静脉血栓的治疗方案主要包括药物治疗、物理治疗、定期复查以及并发症预防。通过综合治疗，可以有效控制病情发展，提高患者的生活质量。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69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0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1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2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3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4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5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https://d.book118.com/907052036033006054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下肢静脉血栓个案查房</vt:lpstr>
      <vt:lpstr>目录</vt:lpstr>
      <vt:lpstr>第1章 疾病概述</vt:lpstr>
      <vt:lpstr>下肢静脉血栓介绍</vt:lpstr>
      <vt:lpstr>治疗</vt:lpstr>
      <vt:lpstr> </vt:lpstr>
      <vt:lpstr>第2章 病例分析</vt:lpstr>
      <vt:lpstr> </vt:lpstr>
      <vt:lpstr>诊断结果</vt:lpstr>
      <vt:lpstr>第3章 治疗方案</vt:lpstr>
      <vt:lpstr>物理治疗</vt:lpstr>
      <vt:lpstr> 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2024-09-28T09:52:15.788</cp:lastPrinted>
  <dcterms:created xsi:type="dcterms:W3CDTF">2024-09-28T01:52:15Z</dcterms:created>
  <dcterms:modified xsi:type="dcterms:W3CDTF">2024-09-28T01:52:18Z</dcterms:modified>
</cp:coreProperties>
</file>