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9AC9F-3F83-4A4C-8D8B-73B6184F2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86C1A-9E01-47DD-B0B9-C46955C81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6F84A-9F1A-48AC-91AA-6A9656BFC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5480C-DF82-41FF-9EC1-750061A4A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B0D94-8CE1-439D-B642-C70EDD5D9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7CA6E4-641E-4DFE-B41E-3B2475011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7E36D2-05AC-4CB6-9ADA-AB4F15B9C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46BD8-68BD-4EEF-A713-F631B57BF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FECFB-CD43-4465-8556-49D06AB71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69EBF-A7C5-443B-B63C-D6558407F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AAEA8-5408-41C0-94C6-6CB522FF9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53112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android程序设计之listview介绍课件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ListView介绍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ListView的常用属性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ListView的使用方法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ListView的优化技巧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ListView的常见问题与解决方案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ListView的应用实例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ListView介绍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ListView是Android中用于展示列表数据的重要组件，它能够以垂直滚动的形式展示一系列项目。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ListView是Android UI开发中常用的组件之一，它允许开发者在屏幕空间有限的情况下展示大量数据。ListView通过适配器（Adapter）与数据源进行连接，将数据以列表的形式呈现给用户。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ListView的定义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ListView适用于展示大量结构化数据，如新闻列表、社交媒体动态、电话簿联系人等。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ListView适用于展示一系列具有相同布局的项目，每个项目可以包含文本、图片或其他自定义视图。通过使用不同的适配器，开发者可以自定义列表中每个项目的布局和内容，以满足不同应用场景的需求。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ListView的用途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ListView具有高效的数据绑定机制、灵活的定制能力和良好的用户体验等优点，但也存在一定的性能开销和内存占用问题。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View通过适配器将数据与视图进行绑定，实现了高效的数据展示和更新。同时，ListView提供了丰富的API和扩展功能，方便开发者进行定制和扩展。然而，由于ListView需要频繁地创建和销毁视图对象，因此在处理大量数据时可能会带来一定的性能开销和内存占用问题。为了优化性能，开发者可以采用一些技术手段，如使用ViewHolder模式、异步加载数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ListView的优点与缺点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ListView的常用属性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https://d.book118.com/907053112016006032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2024-09-04T17:28:44.842</cp:lastPrinted>
  <dcterms:created xsi:type="dcterms:W3CDTF">2024-09-04T09:28:44Z</dcterms:created>
  <dcterms:modified xsi:type="dcterms:W3CDTF">2024-09-04T09:28:46Z</dcterms:modified>
</cp:coreProperties>
</file>