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9173D5-4E49-4F1E-9C7F-A28E69D874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933EAC-6285-41F2-868D-9B8F597A62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25AB07-FA1B-4B5C-AE64-BEE6AE89A6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E87FAEC-88B3-4E5E-9B1D-59280C615C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EFB116D-B598-4C1C-AE07-3F99DA41AF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6DCA1BC-46C7-4576-B733-4065597440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EB54B3C-808B-4ADE-AD64-D8DA8DF124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E3C400-4125-47C0-863F-963129E13D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88619C2-2899-4811-8C71-4BBB9B7D7B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EB7322-A0EC-4568-9C8F-F891CFB92D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8C613E-F4F3-494A-AFD1-58597705E8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07053142003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625811" y="1717202"/>
            <a:ext cx="6025042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问题解决与创造性分析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问题解决概述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创造性分析在问题解决中的应用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问题识别与诊断技巧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问题解决策略与方法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团队协作在问题解决中的作用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问题解决概述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8163" b="81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问题是指实际状况与期望状况之间的差距或障碍，需要采取行动加以解决。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根据问题的性质、来源和解决方法的不同，问题可分为技术问题、管理问题、社会问题等。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问题定义与分类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问题分类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6846" b="684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005" b="7005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问题解决的重要性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提升个人和组织能力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通过解决问题，个人和组织可以不断学习和成长，提升自身能力。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推动社会进步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问题的解决有助于消除社会障碍，推动社会进步和发展。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创造经济价值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很多问题的解决都涉及到经济价值的创造，如新产品开发、市场拓展等。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效果评估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对解决问题的效果进行评估，总结经验教训，为后续问题解决提供参考。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方案实施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将制定的方案或策略付诸实践，解决问题。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方案制定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根据问题分析结果，制定解决问题的方案或策略。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问题识别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识别出实际状况与期望状况之间的差距或障碍。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问题分析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对问题进行深入分析，了解问题的本质和影响因素。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问题解决流程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创造性分析在问题解决中的应用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开放性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对新的想法、观点保持开放态度。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灵活性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能够轻松地在不同思维路径之间切换。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创造性思维的特征与优势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3486" r="2348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独创性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能够产生独特、新颖的想法。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冒险性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愿意尝试新的、未经证实的方法。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创造性思维的特征与优势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能够产生新的解决方案，打破传统思维模式。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创新性强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能够快速适应变化，应对复杂问题。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适应性强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通过独特的思考方式，找到更高效的解决方案。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提高效率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创造性思维的特征与优势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头脑风暴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通过集体讨论，激发创新思维。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SCAMPER法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从替代、合并、适应、修改/放大/减少、用其他用途、反转/重组、消除七个方面对问题进行创造性分析。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创造性分析方法与工具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029209" y="1988153"/>
            <a:ext cx="525813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六帽思考法：通过六种不同颜色的帽子代表不同的思考方向，引导团队进行全面思考。</a:t>
            </a:r>
          </a:p>
        </p:txBody>
      </p:sp>
      <p:sp>
        <p:nvSpPr>
          <p:cNvPr id="3" name="AutoShape 3"/>
          <p:cNvSpPr/>
          <p:nvPr/>
        </p:nvSpPr>
        <p:spPr>
          <a:xfrm>
            <a:off x="6412992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227931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0042870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6137995" y="3770320"/>
            <a:ext cx="4941824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6586408" y="4298640"/>
            <a:ext cx="410870" cy="410870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424733" y="4355911"/>
            <a:ext cx="345034" cy="345034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0222567" y="4333387"/>
            <a:ext cx="371856" cy="359664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21992" b="21992"/>
          <a:stretch>
            <a:fillRect/>
          </a:stretch>
        </p:blipFill>
        <p:spPr>
          <a:xfrm>
            <a:off x="763829" y="2145985"/>
            <a:ext cx="4887637" cy="2739225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创造性分析方法与工具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通过图形化的方式，展示思维过程和想法之间的联系。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思维导图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提供一系列创新方法和工具，帮助团队进行创造性分析。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创新工具箱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支持远程团队协作，方便团队成员共同进行创造性分析。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在线协作平台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创造性分析方法与工具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30845" y="2528385"/>
            <a:ext cx="1097280" cy="109728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20017" y="5027098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436105" y="5027098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2135991">
            <a:off x="6736988" y="293181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2296662">
            <a:off x="5066977" y="2906819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6933846">
            <a:off x="4575518" y="443644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10800000">
            <a:off x="5870342" y="532092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6699367">
            <a:off x="7223592" y="4470770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132415" y="2756572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收集信息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13241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收集与问题相关的信息，包括背景信息、相关数据等。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541030" y="1027328"/>
            <a:ext cx="41243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明确问题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541030" y="1453445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对问题进行深入分析，明确问题的本质和关键要素。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5793785" y="2791325"/>
            <a:ext cx="571400" cy="57140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958501" y="3293513"/>
            <a:ext cx="1097280" cy="109728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7250975" y="3585987"/>
            <a:ext cx="512333" cy="51233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101166" y="3337992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403006" y="3595353"/>
            <a:ext cx="493600" cy="49360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4922225" y="5355934"/>
            <a:ext cx="476843" cy="476843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598325" y="5290510"/>
            <a:ext cx="570456" cy="570456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7824133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产生想法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24133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运用创造性分析方法，产生新的想法和解决方案。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89125" y="2785147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实施解决方案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8912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将选定的解决方案付诸实践，解决问题并持续改进。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54890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评估方案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54890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对产生的想法和解决方案进行评估，选择最优方案进行实施。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创造性分析在问题解决中的实践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问题识别与诊断技巧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通过仔细观察现象或事物，发现其中存在的问题或异常。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观察法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通过问卷、访谈、资料收集等方式，了解问题的背景、现状和影响。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调查法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将相似的事物或现象进行比较，发现其中的差异和问题。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对比法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对问题进行深入分析，找出问题的本质和根源。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分析法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问题识别方法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https://d.book118.com/907053142003006046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94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2024-09-20T22:55:28.651</cp:lastPrinted>
  <dcterms:created xsi:type="dcterms:W3CDTF">2024-09-20T14:55:28Z</dcterms:created>
  <dcterms:modified xsi:type="dcterms:W3CDTF">2024-09-20T14:55:30Z</dcterms:modified>
</cp:coreProperties>
</file>