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DFA9C-6FE3-438D-B64B-B58E968C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20E9D-6B43-445D-B1F4-86E95D43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C0C4C-E02D-4AF7-B953-A0511EEA5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DD0AD-1C86-4541-9790-4BE7A4EF8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6D5C9-144E-47C3-BAE7-87871E199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92A4F-EEAC-40EC-89DD-7132D48A9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8EE67-D359-47D7-9F26-FBAED1FD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90FAF-D54E-4815-BFEA-84552817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E1521-B271-4AF7-A204-9CC2ACFC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D12A0-91C6-4563-BDCD-64ADF339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33067-2B5F-4607-B156-3C53D961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4066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学习先进，推动安全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学习先进安全理念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安全制度改进与实施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未来安全工作计划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793" b="23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85" b="148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提高企业安全管理水平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通过对先进安全理念和技术的引进和学习，提升企业整体安全管理水平，降低安全风险。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通过采取先进的安全措施，有效预防和减少安全事故的发生，保障员工生命财产安全。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通过加强安全管理，提高企业的稳定性和可靠性，增强企业的市场竞争力。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按照引言、正文、结论等结构进行组织，便于读者理解和参考。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介绍学习先进安全理念和技术的必要性，分析当前企业面临的安全挑战，提出相应的解决方案和措施。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包括企业安全现状分析、先进安全理念和技术介绍、具体实施方案和案例分析等。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总结词：全面覆盖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详细描述：本次安全生产培训活动成功覆盖了所有目标群体，包括一线员工、管理层和安全监管人员，确保了培训的普及性和广泛性。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培训覆盖率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详细描述：通过问卷调查和实际操作考核，发现参加培训人员的安全意识和操作技能均得到显著提升，培训效果显著。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总结词：经验交流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详细描述：我们邀请了几位表现优秀的学员分享他们的学习心得和工作经验，通过他们的案例分享，让其他学员了解如何在工作中应用所学知识，促进经验交流和学习提升。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优秀学员分享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学习先进安全理念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风险预控管理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通过识别、评估和预防潜在的安全风险，实现安全管理的前瞻性和主动性。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强调在安全管理过程中不断优化和改进，以适应不断变化的安全挑战。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鼓励全体员工参与安全管理，提高安全意识和责任感。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行业内先进安全理念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明确安全价值观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确立企业安全价值观，并将其贯穿于企业日常运营中。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建立健全的安全管理制度和操作规程，确保员工行为符合安全要求。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企业安全文化塑造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通过各种形式的安全教育活动，使员工认识到安全的重要性。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12" r="1721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在关键区域设置安全警示标识，提醒员工注意安全事项。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建立安全考核机制，对表现优秀的员工给予奖励和激励。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安全考核与激励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https://d.book118.com/907054066152006043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2024-09-17T20:55:51.246</cp:lastPrinted>
  <dcterms:created xsi:type="dcterms:W3CDTF">2024-09-17T12:55:51Z</dcterms:created>
  <dcterms:modified xsi:type="dcterms:W3CDTF">2024-09-17T12:55:53Z</dcterms:modified>
</cp:coreProperties>
</file>