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33325-C4F2-48D7-B9AD-690CF3D2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462B5-C789-4FD8-8566-D7BA83F52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DB3D6-A45A-4066-9235-1B44F9F1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D8C57-885A-4243-B986-8A1A7FD4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58503-87DB-4BEB-913E-E3828DD0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1A867-6B43-4803-9700-DDD787D3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3CA24-B03C-4646-ADC4-8BC4C133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D8FC3-5F28-43A2-B8F7-2683E149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604B3-D92D-4415-BFF9-C5C0B56F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56BB-159D-435B-AFFD-B55A0166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B38F7-BFC5-484D-93B1-A087626F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41451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游轮旅游服务业国际竞争力分析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游轮旅游业国际竞争力概述
 主要游轮旅游服务业竞争国介绍
 游轮旅游服务业国际竞争力指标体系构建
 游轮旅游服务业国际竞争力国别评价
 主要竞争国游轮旅游服务业国际竞争力比较
 游轮旅游服务业国际竞争力影响因素分析
 中国游轮旅游服务业国际竞争力提升策略
 游轮旅游服务业国际竞争力提升前景与展望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游轮旅游业国际竞争力概述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游轮旅游服务业国际竞争力分析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游轮旅游业国际竞争力概述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游轮旅游业国际竞争力的内涵及其影响因素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游轮旅游业国际竞争力，是指一个国家或地区游轮旅游企业在国际市场上的竞争实力，主要表现为其生产经营能力、市场占有率、品牌影响力、盈利能力等方面。</a:t>
            </a:r>
          </a:p>
          <a:p>
            <a:r>
              <a:t>2. 影响游轮旅游业国际竞争力的因素有很多，包括：</a:t>
            </a:r>
          </a:p>
          <a:p>
            <a:r>
              <a:t> * 资源禀赋：包括自然风光、历史文化、人文景观等。良好的资源禀赋为游轮旅游业的发展提供了基础。</a:t>
            </a:r>
          </a:p>
          <a:p>
            <a:r>
              <a:t> * 政策法规：政府的政策和法规对游轮旅游业的发展具有非常重要的影响，合理的政策和法规可以促进游轮旅游业的快速发展，而过度的限制和管制则会抑制游轮旅游业的发展。</a:t>
            </a:r>
          </a:p>
          <a:p>
            <a:r>
              <a:t> * 基础设施：包括港口、运输、住宿、餐饮等。完善的基础设施是游轮旅游业发展的必要条件。</a:t>
            </a:r>
          </a:p>
          <a:p>
            <a:r>
              <a:t> * 营销推广：包括宣传、广告、促销等。有效的营销推广可以提高游轮旅游业的知名度和吸引力，吸引更多的游客前来旅游。</a:t>
            </a:r>
          </a:p>
          <a:p>
            <a:r>
              <a:t> * 服务质量：包括服务态度、服务效率、服务质量等。优良的服务质量是游轮旅游业可持续发展的保障。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游轮旅游业国际竞争力概述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游轮旅游业国际竞争力的评价指标体系可以分为以下几个部分：</a:t>
            </a:r>
          </a:p>
          <a:p>
            <a:r>
              <a:t> * 资源禀赋指标：包括自然资源、历史文化资源、人文景观资源等。</a:t>
            </a:r>
          </a:p>
          <a:p>
            <a:r>
              <a:t> * 政策法规指标：包括国家和地区对游轮旅游业的支持政策、法规、税收政策等。</a:t>
            </a:r>
          </a:p>
          <a:p>
            <a:r>
              <a:t> * 基础设施指标：包括港口、码头、交通、住宿、餐饮等。</a:t>
            </a:r>
          </a:p>
          <a:p>
            <a:r>
              <a:t> * 营销推广指标：包括广告、宣传、促销、公关活动等。</a:t>
            </a:r>
          </a:p>
          <a:p>
            <a:r>
              <a:t> * 服务质量指标：包括服务态度、服务效率、服务质量等。</a:t>
            </a:r>
          </a:p>
          <a:p>
            <a:r>
              <a:t>2. 各个国家和地区可以根据自己的实际情况，选择合适的指标进行评价，并定期对评价指标进行更新和调整，以确保评价指标体系的科学性和有效性。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游轮旅游业国际竞争力的评价指标体系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游轮旅游业国际竞争力概述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游轮旅游业国际竞争力的国家和地区比较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目前，世界各国和地区的游轮旅游业发展水平差异较大，主要可以分为以下三个梯队：</a:t>
            </a:r>
          </a:p>
          <a:p>
            <a:r>
              <a:t> * 第一梯队：包括美国、英国、德国、法国、意大利等。这些国家和地区的游轮旅游业发展历史悠久，市场成熟，具有较强的国际竞争力。</a:t>
            </a:r>
          </a:p>
          <a:p>
            <a:r>
              <a:t> * 第二梯队：包括中国、西班牙、澳大利亚、加拿大、日本等。这些国家和地区的游轮旅游业发展相对较晚，但近些年来发展迅速，具有较大的潜力。</a:t>
            </a:r>
          </a:p>
          <a:p>
            <a:r>
              <a:t> * 第三梯队：包括其他国家和地区。这些国家和地区的游轮旅游业发展比较落后，市场规模较小，国际竞争力较弱。</a:t>
            </a:r>
          </a:p>
          <a:p>
            <a:r>
              <a:t>2. 随着全球经济的发展和人们生活水平的提高，游轮旅游业正在成为一种越来越受欢迎的旅游方式。未来，游轮旅游业的国际竞争将更加激烈，各国和地区需要不断提高自己的竞争力，才能在国际市场上立于不败之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游轮旅游业国际竞争力概述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游轮旅游业国际竞争力的趋势和前沿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游轮旅游业国际竞争力的趋势和前沿主要包括以下几个方面：</a:t>
            </a:r>
          </a:p>
          <a:p>
            <a:r>
              <a:t> * 游轮旅游业市场不断扩大，游轮旅游者人数不断增加。</a:t>
            </a:r>
          </a:p>
          <a:p>
            <a:r>
              <a:t> * 游轮旅游业产品不断创新，出现了各种新颖独特的游轮旅游产品。</a:t>
            </a:r>
          </a:p>
          <a:p>
            <a:r>
              <a:t> * 游轮旅游业服务质量不断提高，游轮旅游者满意度不断提高。</a:t>
            </a:r>
          </a:p>
          <a:p>
            <a:r>
              <a:t> * 游轮旅游业国际竞争日趋激烈，各国和地区都在努力提高自己的竞争力。</a:t>
            </a:r>
          </a:p>
          <a:p>
            <a:r>
              <a:t>2. 未来，游轮旅游业国际竞争力的趋势和前沿还将包括以下几个方面：</a:t>
            </a:r>
          </a:p>
          <a:p>
            <a:r>
              <a:t> * 邮轮旅游业与其他旅游业态的融合发展，如邮轮旅游业与海岛旅游、邮轮旅游业与文化旅游、邮轮旅游业与美食旅游等。</a:t>
            </a:r>
          </a:p>
          <a:p>
            <a:r>
              <a:t> * 邮轮旅游业的智能化发展，如邮轮旅游业的大数据应用、邮轮旅游业的无人驾驶技术应用等。</a:t>
            </a:r>
          </a:p>
          <a:p>
            <a:r>
              <a:t> * 邮轮旅游业的可持续发展，如邮轮旅游业的环境保护、邮轮旅游业的节能减排等。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主要游轮旅游服务业竞争国介绍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游轮旅游服务业国际竞争力分析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主要游轮旅游服务业竞争国介绍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世界领先的游轮旅游市场，拥有庞大的游客群体和较高的消费能力。</a:t>
            </a:r>
          </a:p>
          <a:p>
            <a:r>
              <a:t>2. 拥有众多著名的游轮公司和豪华邮轮，如嘉年华邮轮公司、皇家加勒比国际邮轮公司等。</a:t>
            </a:r>
          </a:p>
          <a:p>
            <a:r>
              <a:t>3. 拥有完善的游轮旅游基础设施和成熟的管理体系。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英国：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欧洲重要的游轮旅游目的地，拥有丰富的历史文化遗产和自然风光。</a:t>
            </a:r>
          </a:p>
          <a:p>
            <a:r>
              <a:t>2. 拥有多家知名的游轮公司，如P&amp;O邮轮公司、Cunard邮轮公司等。</a:t>
            </a:r>
          </a:p>
          <a:p>
            <a:r>
              <a:t>3. 拥有完善的游轮旅游基础设施和健全的法规制度。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主要游轮旅游服务业竞争国介绍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法国：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欧洲重要的游轮旅游目的地，拥有浪漫的城市风情和独特的自然景观。</a:t>
            </a:r>
          </a:p>
          <a:p>
            <a:r>
              <a:t>2. 拥有多家知名的游轮公司，如MSC邮轮公司、Costa邮轮公司等。</a:t>
            </a:r>
          </a:p>
          <a:p>
            <a:r>
              <a:t>3. 拥有完善的游轮旅游基础设施和健全的法规制度。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意大利：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欧洲重要的游轮旅游目的地，拥有悠久的历史文化和丰富的自然景观。</a:t>
            </a:r>
          </a:p>
          <a:p>
            <a:r>
              <a:t>2. 拥有多家知名的游轮公司，如歌诗达邮轮公司、地中海邮轮公司等。</a:t>
            </a:r>
          </a:p>
          <a:p>
            <a:r>
              <a:t>3. 拥有完善的游轮旅游基础设施和健全的法规制度。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主要游轮旅游服务业竞争国介绍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德国：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欧洲重要的游轮旅游目的地，拥有严谨的工业设计和高品质的旅游服务。</a:t>
            </a:r>
          </a:p>
          <a:p>
            <a:r>
              <a:t>2. 拥有多家知名的游轮公司，如途易游邮轮公司、AIDA邮轮公司等。</a:t>
            </a:r>
          </a:p>
          <a:p>
            <a:r>
              <a:t>3. 拥有完善的游轮旅游基础设施和健全的法规制度。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西班牙：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欧洲重要的游轮旅游目的地，拥有热情奔放的文化和独特的自然景观。</a:t>
            </a:r>
          </a:p>
          <a:p>
            <a:r>
              <a:t>2. 拥有多家知名的游轮公司，如皇家加勒比邮轮公司、丽晶七海游轮公司等。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游轮旅游服务业国际竞争力指标体系构建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游轮旅游服务业国际竞争力分析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游轮旅游服务业国际竞争力指标体系构建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游客素养与消费能力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游客教育水平：游客受教育程度越高，旅游消费能力越强，对旅游服务的需求也越高。</a:t>
            </a:r>
          </a:p>
          <a:p>
            <a:r>
              <a:t>2. 游客收入水平：游客收入水平是影响旅游消费能力的重要因素之一。收入水平越高，旅游消费能力越强。</a:t>
            </a:r>
          </a:p>
          <a:p>
            <a:r>
              <a:t>3. 游客旅游经验：旅游经验丰富的游客更了解旅游产品的价值，也更愿意为优质服务付费。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旅游产品与服务质量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旅游产品与服务多样性：游轮旅游产品与服务种类多，满足不同游客的需求。</a:t>
            </a:r>
          </a:p>
          <a:p>
            <a:r>
              <a:t>2. 旅游产品与服务质量：游轮旅游产品与服务质量高，游客满意度高。</a:t>
            </a:r>
          </a:p>
          <a:p>
            <a:r>
              <a:t>3. 旅游产品与服务创新性：游轮旅游产品与服务创新性强，吸引游客参与，提高游轮旅游服务业国际竞争力。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游轮旅游服务业国际竞争力指标体系构建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旅游目的地吸引力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旅游目的地文化差异：游轮旅游目的地文化差异大，吸引游客参与，提高游轮旅游服务业国际竞争力。</a:t>
            </a:r>
          </a:p>
          <a:p>
            <a:r>
              <a:t>2. 旅游目的地自然风景：游轮旅游目的地自然风景优美，吸引游客参与，提高游轮旅游服务业国际竞争力。</a:t>
            </a:r>
          </a:p>
          <a:p>
            <a:r>
              <a:t>3. 旅游目的地人文历史：游轮旅游目的地人文历史悠久，吸引游客参与，提高游轮旅游服务业国际竞争力。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旅游基础设施建设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交通基础设施建设：交通基础设施建设完善，方便游客出行，提高游轮旅游服务业国际竞争力。</a:t>
            </a:r>
          </a:p>
          <a:p>
            <a:r>
              <a:t>2. 旅游住宿设施建设：旅游住宿设施建设完善，满足游客住宿需求，提高游轮旅游服务业国际竞争力。</a:t>
            </a:r>
          </a:p>
          <a:p>
            <a:r>
              <a:t>3. 旅游餐饮设施建设：旅游餐饮设施建设完善，满足游客餐饮需求，提高游轮旅游服务业国际竞争力。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游轮旅游服务业国际竞争力指标体系构建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旅游营销与推广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旅游营销与推广力度：旅游营销与推广力度大，吸引游客参与，提高游轮旅游服务业国际竞争力。</a:t>
            </a:r>
          </a:p>
          <a:p>
            <a:r>
              <a:t>2. 旅游营销与推广方式：旅游营销与推广方式多样，满足游客需求，提高游轮旅游服务业国际竞争力。</a:t>
            </a:r>
          </a:p>
          <a:p>
            <a:r>
              <a:t>3. 旅游营销与推广效果：旅游营销与推广效果好，吸引游客参与，提高游轮旅游服务业国际竞争力。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政府政策与法规支持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政府鼓励游轮旅游产业发展的政策：政府出台鼓励游轮旅游产业发展的政策，为游轮旅游服务业国际竞争力的提升提供支持。</a:t>
            </a:r>
          </a:p>
          <a:p>
            <a:r>
              <a:t>2. 政府与国际组织合作促进游轮旅游业发展的政策：与国际组织合作，促进游轮旅游业发展，为游轮旅游服务业国际竞争力的提升提供支持。</a:t>
            </a:r>
          </a:p>
          <a:p>
            <a:r>
              <a:t>3. 政府对游轮旅游服务业国际竞争力的支持政策：出台相关政策，支持游轮旅游服务业国际竞争力的提升，为游轮旅游服务业国际竞争力的提升提供支持。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游轮旅游服务业国际竞争力国别评价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游轮旅游服务业国际竞争力分析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游轮旅游服务业国际竞争力国别评价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游轮旅游服务业国际竞争力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美国：美国是全球最大的游轮旅游市场，拥有成熟的游轮产业链和丰富的游轮旅游资源。此外，美国还拥有众多的游轮公司，如嘉年华邮轮、皇家加勒比邮轮、挪威邮轮等，这些公司在全球游轮市场上都占有重要地位。</a:t>
            </a:r>
          </a:p>
          <a:p>
            <a:r>
              <a:t>2. 欧洲：欧洲是全球第二大游轮旅游市场，拥有悠久的航海历史和丰富的游轮旅游资源。此外，欧洲还拥有众多的游轮公司，如地中海邮轮、歌诗达邮轮、公主邮轮等，这些公司在全球游轮市场上都占有重要地位。</a:t>
            </a:r>
          </a:p>
          <a:p>
            <a:r>
              <a:t>3. 加勒比海：加勒比海是全球最受欢迎的游轮旅游目的地之一，拥有清澈的海水、美丽的沙滩和丰富的海洋生物。此外，加勒比海还拥有众多的游轮公司，如皇家加勒比邮轮、嘉年华邮轮、挪威邮轮等，这些公司都在加勒比海地区运营着大量的游轮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游轮旅游服务业国际竞争力国别评价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邮轮旅游服务业竞争力指标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旅游资源：邮轮旅游资源是邮轮旅游服务业发展的基础，包括自然资源、人文资源和社会资源等。自然资源是指邮轮旅游目的地的自然景观、气候条件等，人文资源是指邮轮旅游目的地的历史文化、风俗习惯等，社会资源是指邮轮旅游目的地的交通、通讯、医疗等基础设施。</a:t>
            </a:r>
          </a:p>
          <a:p>
            <a:r>
              <a:t>2. 游轮旅游服务业基础设施：邮轮旅游服务业基础设施是邮轮旅游服务业发展的保障，包括邮轮码头、邮轮旅游港口、游轮旅游信息中心等。邮轮旅游码头是邮轮停靠和旅客上下船的场所，邮轮旅游港口是邮轮旅游的始发港和终到港，邮轮旅游信息中心是为邮轮旅客提供旅游信息服务的场所。</a:t>
            </a:r>
          </a:p>
          <a:p>
            <a:r>
              <a:t>3. 游轮旅游服务业人员：邮轮旅游服务业人员是邮轮旅游服务业发展的关键因素，包括邮轮船员、邮轮旅游导游、邮轮旅游管理人员等。邮轮船员是邮轮上为旅客提供服务的船员，邮轮旅游导游是带领邮轮旅客参观游览的导游，邮轮旅游管理人员是管理邮轮旅游服务的管理人员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https://d.book118.com/907054145134006051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游轮旅游业国际竞争力概述</vt:lpstr>
      <vt:lpstr> 游轮旅游业国际竞争力概述</vt:lpstr>
      <vt:lpstr> 游轮旅游业国际竞争力概述</vt:lpstr>
      <vt:lpstr> 游轮旅游业国际竞争力概述</vt:lpstr>
      <vt:lpstr> 游轮旅游业国际竞争力概述</vt:lpstr>
      <vt:lpstr> 主要游轮旅游服务业竞争国介绍</vt:lpstr>
      <vt:lpstr>#. 主要游轮旅游服务业竞争国介绍</vt:lpstr>
      <vt:lpstr>#. 主要游轮旅游服务业竞争国介绍</vt:lpstr>
      <vt:lpstr>#. 主要游轮旅游服务业竞争国介绍</vt:lpstr>
      <vt:lpstr> 游轮旅游服务业国际竞争力指标体系构建</vt:lpstr>
      <vt:lpstr> 游轮旅游服务业国际竞争力指标体系构建</vt:lpstr>
      <vt:lpstr> 游轮旅游服务业国际竞争力指标体系构建</vt:lpstr>
      <vt:lpstr> 游轮旅游服务业国际竞争力指标体系构建</vt:lpstr>
      <vt:lpstr> 游轮旅游服务业国际竞争力国别评价</vt:lpstr>
      <vt:lpstr> 游轮旅游服务业国际竞争力国别评价</vt:lpstr>
      <vt:lpstr> 游轮旅游服务业国际竞争力国别评价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2024-09-24T23:38:24.903</cp:lastPrinted>
  <dcterms:created xsi:type="dcterms:W3CDTF">2024-09-24T15:38:24Z</dcterms:created>
  <dcterms:modified xsi:type="dcterms:W3CDTF">2024-09-24T15:38:26Z</dcterms:modified>
</cp:coreProperties>
</file>