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FDBDD4-E9E3-4B63-972A-7D04873D8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E493C8-EABF-4FBF-A5C1-6E009CF3D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04560-AED3-4988-AB16-775591531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2E7144-5C1C-4734-8B21-C1A5C9136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6A5FD1-28FE-4BBE-B1E9-13EC32CF5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7A0728-AC17-4CCA-B671-69C88CB8D7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1FAFFD-C69C-49DE-9309-D7BF83DB58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91A3E-5E50-4223-B59C-E71EBEE93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373E8A-BFEF-4A0D-A57E-16B4C4DE7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F18F9D-17DE-4642-8A7D-FAF6AB8CF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92F00-0258-4B25-8C08-5CAC1E815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6200302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网络虚拟化概述
 网络虚拟化的分类
 网络虚拟化技术原理
 网络虚拟化应用场景
 网络虚拟化优势分析
 网络虚拟化实施步骤
 网络虚拟化安全与风险
 网络虚拟化未来展望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网络虚拟化的定义与概念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1.网络虚拟化是将物理网络资源进行抽象、聚合和分配，形成多个逻辑上独立的网络的过程。</a:t>
            </a:r>
          </a:p>
          <a:p>
            <a:r>
              <a:t>2.这种技术允许网络管理员灵活地配置和管理网络资源，提高网络利用率和灵活性。</a:t>
            </a:r>
          </a:p>
          <a:p>
            <a:r>
              <a:t>3.网络虚拟化不会改变物理网络的基础架构，而是在其上创建一个逻辑层，用于管理和控制网络流量。</a:t>
            </a:r>
          </a:p>
          <a:p/>
        </p:txBody>
      </p:sp>
      <p:sp>
        <p:nvSpPr>
          <p:cNvPr id="5" name="Text Placeholder 4"/>
          <p:cNvSpPr>
            <a:spLocks noGrp="1"/>
          </p:cNvSpPr>
          <p:nvPr>
            <p:ph type="body" idx="3"/>
          </p:nvPr>
        </p:nvSpPr>
        <p:spPr/>
        <p:txBody>
          <a:bodyPr/>
          <a:lstStyle/>
          <a:p>
            <a:r>
              <a:t>网络虚拟化的分类</a:t>
            </a:r>
          </a:p>
        </p:txBody>
      </p:sp>
      <p:sp>
        <p:nvSpPr>
          <p:cNvPr id="6" name="Content Placeholder 5"/>
          <p:cNvSpPr>
            <a:spLocks noGrp="1"/>
          </p:cNvSpPr>
          <p:nvPr>
            <p:ph sz="half" idx="4"/>
          </p:nvPr>
        </p:nvSpPr>
        <p:spPr/>
        <p:txBody>
          <a:bodyPr/>
          <a:lstStyle/>
          <a:p>
            <a:r>
              <a:t>1.内部虚拟化和外部虚拟化。</a:t>
            </a:r>
          </a:p>
          <a:p>
            <a:r>
              <a:t>2.基于软件的虚拟化和基于硬件的虚拟化。</a:t>
            </a:r>
          </a:p>
          <a:p>
            <a:r>
              <a:t>3.按需进行虚拟网络创建和管理。</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网络虚拟化的技术原理</a:t>
            </a:r>
          </a:p>
        </p:txBody>
      </p:sp>
      <p:sp>
        <p:nvSpPr>
          <p:cNvPr id="4" name="Content Placeholder 3"/>
          <p:cNvSpPr>
            <a:spLocks noGrp="1"/>
          </p:cNvSpPr>
          <p:nvPr>
            <p:ph sz="half" idx="2"/>
          </p:nvPr>
        </p:nvSpPr>
        <p:spPr/>
        <p:txBody>
          <a:bodyPr/>
          <a:lstStyle/>
          <a:p>
            <a:r>
              <a:t>1.通过隧道协议在物理网络上建立逻辑隧道，实现逻辑网络的隔离和互通。</a:t>
            </a:r>
          </a:p>
          <a:p>
            <a:r>
              <a:t>2.利用虚拟化软件对物理网络资源进行抽象和管理。</a:t>
            </a:r>
          </a:p>
          <a:p>
            <a:r>
              <a:t>3.通过SDN（软件定义网络）技术实现网络流量的灵活控制。</a:t>
            </a:r>
          </a:p>
          <a:p/>
        </p:txBody>
      </p:sp>
      <p:sp>
        <p:nvSpPr>
          <p:cNvPr id="5" name="Text Placeholder 4"/>
          <p:cNvSpPr>
            <a:spLocks noGrp="1"/>
          </p:cNvSpPr>
          <p:nvPr>
            <p:ph type="body" idx="3"/>
          </p:nvPr>
        </p:nvSpPr>
        <p:spPr/>
        <p:txBody>
          <a:bodyPr/>
          <a:lstStyle/>
          <a:p>
            <a:r>
              <a:t>网络虚拟化的应用场景</a:t>
            </a:r>
          </a:p>
        </p:txBody>
      </p:sp>
      <p:sp>
        <p:nvSpPr>
          <p:cNvPr id="6" name="Content Placeholder 5"/>
          <p:cNvSpPr>
            <a:spLocks noGrp="1"/>
          </p:cNvSpPr>
          <p:nvPr>
            <p:ph sz="half" idx="4"/>
          </p:nvPr>
        </p:nvSpPr>
        <p:spPr/>
        <p:txBody>
          <a:bodyPr/>
          <a:lstStyle/>
          <a:p>
            <a:r>
              <a:t>1.数据中心网络虚拟化：提高服务器利用率，降低网络复杂度，提升运维效率。</a:t>
            </a:r>
          </a:p>
          <a:p>
            <a:r>
              <a:t>2.云计算网络虚拟化：实现资源的池化与弹性伸缩，提供高效、安全的网络服务。</a:t>
            </a:r>
          </a:p>
          <a:p>
            <a:r>
              <a:t>3.企业网络虚拟化：改善多分支机构的网络互通，提高网络安全性和管理效率。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网络虚拟化的优势与挑战</a:t>
            </a:r>
          </a:p>
        </p:txBody>
      </p:sp>
      <p:sp>
        <p:nvSpPr>
          <p:cNvPr id="4" name="Content Placeholder 3"/>
          <p:cNvSpPr>
            <a:spLocks noGrp="1"/>
          </p:cNvSpPr>
          <p:nvPr>
            <p:ph sz="half" idx="2"/>
          </p:nvPr>
        </p:nvSpPr>
        <p:spPr/>
        <p:txBody>
          <a:bodyPr/>
          <a:lstStyle/>
          <a:p>
            <a:r>
              <a:t>1.优势：提高网络资源利用率，降低成本，增强网络安全性，简化网络管理。</a:t>
            </a:r>
          </a:p>
          <a:p>
            <a:r>
              <a:t>2.挑战：需要专业的技术人员进行配置与管理，存在一定的学习成本和技术门槛。</a:t>
            </a:r>
          </a:p>
          <a:p/>
        </p:txBody>
      </p:sp>
      <p:sp>
        <p:nvSpPr>
          <p:cNvPr id="5" name="Text Placeholder 4"/>
          <p:cNvSpPr>
            <a:spLocks noGrp="1"/>
          </p:cNvSpPr>
          <p:nvPr>
            <p:ph type="body" idx="3"/>
          </p:nvPr>
        </p:nvSpPr>
        <p:spPr/>
        <p:txBody>
          <a:bodyPr/>
          <a:lstStyle/>
          <a:p>
            <a:r>
              <a:t>网络虚拟化的发展趋势</a:t>
            </a:r>
          </a:p>
        </p:txBody>
      </p:sp>
      <p:sp>
        <p:nvSpPr>
          <p:cNvPr id="6" name="Content Placeholder 5"/>
          <p:cNvSpPr>
            <a:spLocks noGrp="1"/>
          </p:cNvSpPr>
          <p:nvPr>
            <p:ph sz="half" idx="4"/>
          </p:nvPr>
        </p:nvSpPr>
        <p:spPr/>
        <p:txBody>
          <a:bodyPr/>
          <a:lstStyle/>
          <a:p>
            <a:r>
              <a:t>1.结合人工智能和机器学习技术进行智能化网络管理。</a:t>
            </a:r>
          </a:p>
          <a:p>
            <a:r>
              <a:t>2.强化网络安全防护，提高虚拟化环境下的安全性能。</a:t>
            </a:r>
          </a:p>
          <a:p>
            <a:r>
              <a:t>3.与5G、物联网等新技术融合，为各种应用场景提供定制化的网络解决方案。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网络虚拟化的分类</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网络虚拟化的分类</a:t>
            </a:r>
          </a:p>
        </p:txBody>
      </p:sp>
      <p:sp>
        <p:nvSpPr>
          <p:cNvPr id="3" name="Content Placeholder 2"/>
          <p:cNvSpPr>
            <a:spLocks noGrp="1"/>
          </p:cNvSpPr>
          <p:nvPr>
            <p:ph sz="half" idx="2"/>
          </p:nvPr>
        </p:nvSpPr>
        <p:spPr/>
        <p:txBody>
          <a:bodyPr/>
          <a:lstStyle/>
          <a:p>
            <a:r>
              <a:t>1.通过在物理网络上创建多个逻辑网络，实现网络资源的优化分配和灵活管理。</a:t>
            </a:r>
          </a:p>
          <a:p>
            <a:r>
              <a:t>2.主要技术包括虚拟局域网（VLAN）、虚拟专用网络（VPN）和多协议标签交换（MPLS）等。</a:t>
            </a:r>
          </a:p>
          <a:p>
            <a:r>
              <a:t>3.可以提高网络利用率、降低成本，并增强网络的安全性和可扩展性。</a:t>
            </a:r>
          </a:p>
          <a:p/>
        </p:txBody>
      </p:sp>
      <p:sp>
        <p:nvSpPr>
          <p:cNvPr id="4" name="Text Placeholder 3"/>
          <p:cNvSpPr>
            <a:spLocks noGrp="1"/>
          </p:cNvSpPr>
          <p:nvPr>
            <p:ph type="body" idx="3"/>
          </p:nvPr>
        </p:nvSpPr>
        <p:spPr/>
        <p:txBody>
          <a:bodyPr/>
          <a:lstStyle/>
          <a:p>
            <a:r>
              <a:t>基于服务器的虚拟化</a:t>
            </a:r>
          </a:p>
        </p:txBody>
      </p:sp>
      <p:sp>
        <p:nvSpPr>
          <p:cNvPr id="5" name="Content Placeholder 4"/>
          <p:cNvSpPr>
            <a:spLocks noGrp="1"/>
          </p:cNvSpPr>
          <p:nvPr>
            <p:ph sz="half" idx="4"/>
          </p:nvPr>
        </p:nvSpPr>
        <p:spPr/>
        <p:txBody>
          <a:bodyPr/>
          <a:lstStyle/>
          <a:p>
            <a:r>
              <a:t>1.在服务器上创建多个虚拟网络接口，实现多个虚拟服务器共享物理服务器资源。</a:t>
            </a:r>
          </a:p>
          <a:p>
            <a:r>
              <a:t>2.主要技术包括虚拟化软件（如VMware、KVM）和容器化技术（如Docker）。</a:t>
            </a:r>
          </a:p>
          <a:p>
            <a:r>
              <a:t>3.可以提高服务器利用率、降低能耗，并提升应用部署的灵活性和效率。</a:t>
            </a:r>
          </a:p>
          <a:p/>
        </p:txBody>
      </p:sp>
      <p:sp>
        <p:nvSpPr>
          <p:cNvPr id="6" name="Text Placeholder 5"/>
          <p:cNvSpPr>
            <a:spLocks noGrp="1"/>
          </p:cNvSpPr>
          <p:nvPr>
            <p:ph type="body" idx="1"/>
          </p:nvPr>
        </p:nvSpPr>
        <p:spPr/>
        <p:txBody>
          <a:bodyPr/>
          <a:lstStyle/>
          <a:p>
            <a:r>
              <a:t>基于网络的虚拟化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网络虚拟化的分类</a:t>
            </a:r>
          </a:p>
        </p:txBody>
      </p:sp>
      <p:sp>
        <p:nvSpPr>
          <p:cNvPr id="3" name="Text Placeholder 2"/>
          <p:cNvSpPr>
            <a:spLocks noGrp="1"/>
          </p:cNvSpPr>
          <p:nvPr>
            <p:ph type="body" idx="1"/>
          </p:nvPr>
        </p:nvSpPr>
        <p:spPr/>
        <p:txBody>
          <a:bodyPr/>
          <a:lstStyle/>
          <a:p>
            <a:r>
              <a:t>网络功能虚拟化（NFV）</a:t>
            </a:r>
          </a:p>
        </p:txBody>
      </p:sp>
      <p:sp>
        <p:nvSpPr>
          <p:cNvPr id="4" name="Content Placeholder 3"/>
          <p:cNvSpPr>
            <a:spLocks noGrp="1"/>
          </p:cNvSpPr>
          <p:nvPr>
            <p:ph sz="half" idx="2"/>
          </p:nvPr>
        </p:nvSpPr>
        <p:spPr/>
        <p:txBody>
          <a:bodyPr/>
          <a:lstStyle/>
          <a:p>
            <a:r>
              <a:t>1.将传统网络设备的功能软件化，实现网络功能的灵活部署和管理。</a:t>
            </a:r>
          </a:p>
          <a:p>
            <a:r>
              <a:t>2.通过虚拟化技术，将网络设备的功能运行在通用的硬件平台上。</a:t>
            </a:r>
          </a:p>
          <a:p>
            <a:r>
              <a:t>3.可以降低网络设备成本、提高设备利用率，并增强网络的创新能力和快速响应能力。</a:t>
            </a:r>
          </a:p>
          <a:p/>
        </p:txBody>
      </p:sp>
      <p:sp>
        <p:nvSpPr>
          <p:cNvPr id="5" name="Text Placeholder 4"/>
          <p:cNvSpPr>
            <a:spLocks noGrp="1"/>
          </p:cNvSpPr>
          <p:nvPr>
            <p:ph type="body" idx="3"/>
          </p:nvPr>
        </p:nvSpPr>
        <p:spPr/>
        <p:txBody>
          <a:bodyPr/>
          <a:lstStyle/>
          <a:p>
            <a:r>
              <a:t>软件定义网络（SDN）</a:t>
            </a:r>
          </a:p>
        </p:txBody>
      </p:sp>
      <p:sp>
        <p:nvSpPr>
          <p:cNvPr id="6" name="Content Placeholder 5"/>
          <p:cNvSpPr>
            <a:spLocks noGrp="1"/>
          </p:cNvSpPr>
          <p:nvPr>
            <p:ph sz="half" idx="4"/>
          </p:nvPr>
        </p:nvSpPr>
        <p:spPr/>
        <p:txBody>
          <a:bodyPr/>
          <a:lstStyle/>
          <a:p>
            <a:r>
              <a:t>1.将网络的控制平面和数据平面分离，实现网络的集中管理和灵活控制。</a:t>
            </a:r>
          </a:p>
          <a:p>
            <a:r>
              <a:t>2.通过开放的接口和协议，实现应用的灵活部署和创新。</a:t>
            </a:r>
          </a:p>
          <a:p>
            <a:r>
              <a:t>3.可以提高网络的可靠性和可扩展性，并降低网络管理的复杂度。</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网络虚拟化的分类</a:t>
            </a:r>
          </a:p>
        </p:txBody>
      </p:sp>
      <p:sp>
        <p:nvSpPr>
          <p:cNvPr id="3" name="Text Placeholder 2"/>
          <p:cNvSpPr>
            <a:spLocks noGrp="1"/>
          </p:cNvSpPr>
          <p:nvPr>
            <p:ph type="body" idx="1"/>
          </p:nvPr>
        </p:nvSpPr>
        <p:spPr/>
        <p:txBody>
          <a:bodyPr/>
          <a:lstStyle/>
          <a:p>
            <a:r>
              <a:t>虚拟专用网络（VPN）</a:t>
            </a:r>
          </a:p>
        </p:txBody>
      </p:sp>
      <p:sp>
        <p:nvSpPr>
          <p:cNvPr id="4" name="Content Placeholder 3"/>
          <p:cNvSpPr>
            <a:spLocks noGrp="1"/>
          </p:cNvSpPr>
          <p:nvPr>
            <p:ph sz="half" idx="2"/>
          </p:nvPr>
        </p:nvSpPr>
        <p:spPr/>
        <p:txBody>
          <a:bodyPr/>
          <a:lstStyle/>
          <a:p>
            <a:r>
              <a:t>1.在公共网络上建立专用的虚拟通道，实现安全、可靠的数据传输。</a:t>
            </a:r>
          </a:p>
          <a:p>
            <a:r>
              <a:t>2.主要技术包括IPSecVPN、SSLVPN等。</a:t>
            </a:r>
          </a:p>
          <a:p>
            <a:r>
              <a:t>3.可以提高数据传输的安全性、降低成本，并增强企业的协同工作能力。</a:t>
            </a:r>
          </a:p>
          <a:p/>
        </p:txBody>
      </p:sp>
      <p:sp>
        <p:nvSpPr>
          <p:cNvPr id="5" name="Text Placeholder 4"/>
          <p:cNvSpPr>
            <a:spLocks noGrp="1"/>
          </p:cNvSpPr>
          <p:nvPr>
            <p:ph type="body" idx="3"/>
          </p:nvPr>
        </p:nvSpPr>
        <p:spPr/>
        <p:txBody>
          <a:bodyPr/>
          <a:lstStyle/>
          <a:p>
            <a:r>
              <a:t>网络切片技术</a:t>
            </a:r>
          </a:p>
        </p:txBody>
      </p:sp>
      <p:sp>
        <p:nvSpPr>
          <p:cNvPr id="6" name="Content Placeholder 5"/>
          <p:cNvSpPr>
            <a:spLocks noGrp="1"/>
          </p:cNvSpPr>
          <p:nvPr>
            <p:ph sz="half" idx="4"/>
          </p:nvPr>
        </p:nvSpPr>
        <p:spPr/>
        <p:txBody>
          <a:bodyPr/>
          <a:lstStyle/>
          <a:p>
            <a:r>
              <a:t>1.在5G网络中，通过网络切片技术将物理网络切割成多个逻辑网络，为每个切片提供独立的网络资源和服务质量保障。</a:t>
            </a:r>
          </a:p>
          <a:p>
            <a:r>
              <a:t>2.可以满足不同应用场景的差异化需求，提高网络的灵活性和效率。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网络虚拟化技术原理</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网络虚拟化技术原理</a:t>
            </a:r>
          </a:p>
        </p:txBody>
      </p:sp>
      <p:sp>
        <p:nvSpPr>
          <p:cNvPr id="3" name="Text Placeholder 2"/>
          <p:cNvSpPr>
            <a:spLocks noGrp="1"/>
          </p:cNvSpPr>
          <p:nvPr>
            <p:ph type="body" idx="1"/>
          </p:nvPr>
        </p:nvSpPr>
        <p:spPr/>
        <p:txBody>
          <a:bodyPr/>
          <a:lstStyle/>
          <a:p>
            <a:r>
              <a:t>网络虚拟化技术概述</a:t>
            </a:r>
          </a:p>
        </p:txBody>
      </p:sp>
      <p:sp>
        <p:nvSpPr>
          <p:cNvPr id="4" name="Content Placeholder 3"/>
          <p:cNvSpPr>
            <a:spLocks noGrp="1"/>
          </p:cNvSpPr>
          <p:nvPr>
            <p:ph sz="half" idx="2"/>
          </p:nvPr>
        </p:nvSpPr>
        <p:spPr/>
        <p:txBody>
          <a:bodyPr/>
          <a:lstStyle/>
          <a:p>
            <a:r>
              <a:t>1.网络虚拟化技术是一种将物理网络资源进行抽象、聚合和分配的技术，以实现多个逻辑网络的共享和隔离。</a:t>
            </a:r>
          </a:p>
          <a:p>
            <a:r>
              <a:t>2.通过网络虚拟化，可以提高网络资源的利用率，降低网络复杂度，提高网络的可扩展性和灵活性。</a:t>
            </a:r>
          </a:p>
          <a:p/>
        </p:txBody>
      </p:sp>
      <p:sp>
        <p:nvSpPr>
          <p:cNvPr id="5" name="Text Placeholder 4"/>
          <p:cNvSpPr>
            <a:spLocks noGrp="1"/>
          </p:cNvSpPr>
          <p:nvPr>
            <p:ph type="body" idx="3"/>
          </p:nvPr>
        </p:nvSpPr>
        <p:spPr/>
        <p:txBody>
          <a:bodyPr/>
          <a:lstStyle/>
          <a:p>
            <a:r>
              <a:t>网络虚拟化技术分类</a:t>
            </a:r>
          </a:p>
        </p:txBody>
      </p:sp>
      <p:sp>
        <p:nvSpPr>
          <p:cNvPr id="6" name="Content Placeholder 5"/>
          <p:cNvSpPr>
            <a:spLocks noGrp="1"/>
          </p:cNvSpPr>
          <p:nvPr>
            <p:ph sz="half" idx="4"/>
          </p:nvPr>
        </p:nvSpPr>
        <p:spPr/>
        <p:txBody>
          <a:bodyPr/>
          <a:lstStyle/>
          <a:p>
            <a:r>
              <a:t>1.基于虚拟专用网络（VPN）的虚拟化技术，通过在公共网络上建立逻辑隧道，实现不同用户之间的网络隔离和数据传输。</a:t>
            </a:r>
          </a:p>
          <a:p>
            <a:r>
              <a:t>2.基于软件定义网络（SDN）的虚拟化技术，通过集中控制平面和数据平面分离的方式，实现网络的灵活控制和虚拟化。</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网络虚拟化技术原理</a:t>
            </a:r>
          </a:p>
        </p:txBody>
      </p:sp>
      <p:sp>
        <p:nvSpPr>
          <p:cNvPr id="3" name="Content Placeholder 2"/>
          <p:cNvSpPr>
            <a:spLocks noGrp="1"/>
          </p:cNvSpPr>
          <p:nvPr>
            <p:ph sz="half" idx="2"/>
          </p:nvPr>
        </p:nvSpPr>
        <p:spPr/>
        <p:txBody>
          <a:bodyPr/>
          <a:lstStyle/>
          <a:p>
            <a:r>
              <a:t>1.硬件虚拟化，通过物理服务器上的虚拟化软件创建多个虚拟网络交换机，实现网络流量的隔离和转发。</a:t>
            </a:r>
          </a:p>
          <a:p>
            <a:r>
              <a:t>2.软件虚拟化，通过在网络设备上运行虚拟化软件，将物理设备虚拟化为多个逻辑设备，实现网络资源的共享和隔离。</a:t>
            </a:r>
          </a:p>
          <a:p/>
        </p:txBody>
      </p:sp>
      <p:sp>
        <p:nvSpPr>
          <p:cNvPr id="4" name="Text Placeholder 3"/>
          <p:cNvSpPr>
            <a:spLocks noGrp="1"/>
          </p:cNvSpPr>
          <p:nvPr>
            <p:ph type="body" idx="3"/>
          </p:nvPr>
        </p:nvSpPr>
        <p:spPr/>
        <p:txBody>
          <a:bodyPr/>
          <a:lstStyle/>
          <a:p>
            <a:r>
              <a:t>网络虚拟化技术应用场景</a:t>
            </a:r>
          </a:p>
        </p:txBody>
      </p:sp>
      <p:sp>
        <p:nvSpPr>
          <p:cNvPr id="5" name="Content Placeholder 4"/>
          <p:cNvSpPr>
            <a:spLocks noGrp="1"/>
          </p:cNvSpPr>
          <p:nvPr>
            <p:ph sz="half" idx="4"/>
          </p:nvPr>
        </p:nvSpPr>
        <p:spPr/>
        <p:txBody>
          <a:bodyPr/>
          <a:lstStyle/>
          <a:p>
            <a:r>
              <a:t>1.数据中心网络虚拟化，可以提高数据中心网络资源利用率，降低能耗和成本，提高应用性能。</a:t>
            </a:r>
          </a:p>
          <a:p>
            <a:r>
              <a:t>2.云计算网络虚拟化，可以实现云计算资源的灵活调度和分配，提高云计算网络的可靠性和可扩展性。</a:t>
            </a:r>
          </a:p>
          <a:p/>
        </p:txBody>
      </p:sp>
      <p:sp>
        <p:nvSpPr>
          <p:cNvPr id="6" name="Text Placeholder 5"/>
          <p:cNvSpPr>
            <a:spLocks noGrp="1"/>
          </p:cNvSpPr>
          <p:nvPr>
            <p:ph type="body" idx="1"/>
          </p:nvPr>
        </p:nvSpPr>
        <p:spPr/>
        <p:txBody>
          <a:bodyPr/>
          <a:lstStyle/>
          <a:p>
            <a:r>
              <a:t>网络虚拟化技术实现方式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网络虚拟化技术原理</a:t>
            </a:r>
          </a:p>
        </p:txBody>
      </p:sp>
      <p:sp>
        <p:nvSpPr>
          <p:cNvPr id="3" name="Text Placeholder 2"/>
          <p:cNvSpPr>
            <a:spLocks noGrp="1"/>
          </p:cNvSpPr>
          <p:nvPr>
            <p:ph type="body" idx="1"/>
          </p:nvPr>
        </p:nvSpPr>
        <p:spPr/>
        <p:txBody>
          <a:bodyPr/>
          <a:lstStyle/>
          <a:p>
            <a:r>
              <a:t>网络虚拟化技术发展趋势</a:t>
            </a:r>
          </a:p>
        </p:txBody>
      </p:sp>
      <p:sp>
        <p:nvSpPr>
          <p:cNvPr id="4" name="Content Placeholder 3"/>
          <p:cNvSpPr>
            <a:spLocks noGrp="1"/>
          </p:cNvSpPr>
          <p:nvPr>
            <p:ph sz="half" idx="2"/>
          </p:nvPr>
        </p:nvSpPr>
        <p:spPr/>
        <p:txBody>
          <a:bodyPr/>
          <a:lstStyle/>
          <a:p>
            <a:r>
              <a:t>1.网络虚拟化技术将向更加智能化、自动化、高效化的方向发展。</a:t>
            </a:r>
          </a:p>
          <a:p>
            <a:r>
              <a:t>2.未来网络虚拟化技术将与人工智能、大数据等技术相结合，实现更加智能、高效的网络资源管理和优化。</a:t>
            </a:r>
          </a:p>
          <a:p/>
        </p:txBody>
      </p:sp>
      <p:sp>
        <p:nvSpPr>
          <p:cNvPr id="5" name="Text Placeholder 4"/>
          <p:cNvSpPr>
            <a:spLocks noGrp="1"/>
          </p:cNvSpPr>
          <p:nvPr>
            <p:ph type="body" idx="3"/>
          </p:nvPr>
        </p:nvSpPr>
        <p:spPr/>
        <p:txBody>
          <a:bodyPr/>
          <a:lstStyle/>
          <a:p>
            <a:r>
              <a:t>网络虚拟化技术安全挑战</a:t>
            </a:r>
          </a:p>
        </p:txBody>
      </p:sp>
      <p:sp>
        <p:nvSpPr>
          <p:cNvPr id="6" name="Content Placeholder 5"/>
          <p:cNvSpPr>
            <a:spLocks noGrp="1"/>
          </p:cNvSpPr>
          <p:nvPr>
            <p:ph sz="half" idx="4"/>
          </p:nvPr>
        </p:nvSpPr>
        <p:spPr/>
        <p:txBody>
          <a:bodyPr/>
          <a:lstStyle/>
          <a:p>
            <a:r>
              <a:t>1.网络虚拟化技术增加了网络安全的复杂性和风险性，需要采取更加严格的安全措施保障网络安全。</a:t>
            </a:r>
          </a:p>
          <a:p>
            <a:r>
              <a:t>2.未来需要加强网络虚拟化技术的安全研究和标准制定，提高网络虚拟化技术的安全性和可靠性。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网络虚拟化应用场景</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网络虚拟化应用场景</a:t>
            </a:r>
          </a:p>
        </p:txBody>
      </p:sp>
      <p:sp>
        <p:nvSpPr>
          <p:cNvPr id="3" name="Content Placeholder 2"/>
          <p:cNvSpPr>
            <a:spLocks noGrp="1"/>
          </p:cNvSpPr>
          <p:nvPr>
            <p:ph sz="half" idx="2"/>
          </p:nvPr>
        </p:nvSpPr>
        <p:spPr/>
        <p:txBody>
          <a:bodyPr/>
          <a:lstStyle/>
          <a:p>
            <a:r>
              <a:t>1.提高硬件利用率：通过网络虚拟化，可以更有效地利用物理服务器资源，提高硬件利用率，降低成本。</a:t>
            </a:r>
          </a:p>
          <a:p>
            <a:r>
              <a:t>2.增强灵活性与可扩展性：虚拟化技术使得网络资源可以动态地调配和扩展，满足不断变化的应用需求。</a:t>
            </a:r>
          </a:p>
          <a:p>
            <a:r>
              <a:t>3.提升网络安全性：虚拟化技术可以实现网络隔离和访问控制，提升网络安全性。</a:t>
            </a:r>
          </a:p>
          <a:p/>
        </p:txBody>
      </p:sp>
      <p:sp>
        <p:nvSpPr>
          <p:cNvPr id="4" name="Text Placeholder 3"/>
          <p:cNvSpPr>
            <a:spLocks noGrp="1"/>
          </p:cNvSpPr>
          <p:nvPr>
            <p:ph type="body" idx="3"/>
          </p:nvPr>
        </p:nvSpPr>
        <p:spPr/>
        <p:txBody>
          <a:bodyPr/>
          <a:lstStyle/>
          <a:p>
            <a:r>
              <a:t>云计算网络虚拟化</a:t>
            </a:r>
          </a:p>
        </p:txBody>
      </p:sp>
      <p:sp>
        <p:nvSpPr>
          <p:cNvPr id="5" name="Content Placeholder 4"/>
          <p:cNvSpPr>
            <a:spLocks noGrp="1"/>
          </p:cNvSpPr>
          <p:nvPr>
            <p:ph sz="half" idx="4"/>
          </p:nvPr>
        </p:nvSpPr>
        <p:spPr/>
        <p:txBody>
          <a:bodyPr/>
          <a:lstStyle/>
          <a:p>
            <a:r>
              <a:t>1.支持多租户：虚拟化技术可以实现在同一物理网络上为多个用户提供隔离的虚拟网络，满足多租户需求。</a:t>
            </a:r>
          </a:p>
          <a:p>
            <a:r>
              <a:t>2.提供弹性服务：虚拟化技术可以动态调整网络资源，提供弹性的网络服务，应对突发流量和负载变化。</a:t>
            </a:r>
          </a:p>
          <a:p>
            <a:r>
              <a:t>3.简化网络管理：通过虚拟化技术，可以简化网络管理，降低运维成本。</a:t>
            </a:r>
          </a:p>
          <a:p/>
        </p:txBody>
      </p:sp>
      <p:sp>
        <p:nvSpPr>
          <p:cNvPr id="6" name="Text Placeholder 5"/>
          <p:cNvSpPr>
            <a:spLocks noGrp="1"/>
          </p:cNvSpPr>
          <p:nvPr>
            <p:ph type="body" idx="1"/>
          </p:nvPr>
        </p:nvSpPr>
        <p:spPr/>
        <p:txBody>
          <a:bodyPr/>
          <a:lstStyle/>
          <a:p>
            <a:r>
              <a:t>数据中心网络虚拟化</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网络虚拟化应用场景</a:t>
            </a:r>
          </a:p>
        </p:txBody>
      </p:sp>
      <p:sp>
        <p:nvSpPr>
          <p:cNvPr id="3" name="Text Placeholder 2"/>
          <p:cNvSpPr>
            <a:spLocks noGrp="1"/>
          </p:cNvSpPr>
          <p:nvPr>
            <p:ph type="body" idx="1"/>
          </p:nvPr>
        </p:nvSpPr>
        <p:spPr/>
        <p:txBody>
          <a:bodyPr/>
          <a:lstStyle/>
          <a:p>
            <a:r>
              <a:t>企业网络虚拟化</a:t>
            </a:r>
          </a:p>
        </p:txBody>
      </p:sp>
      <p:sp>
        <p:nvSpPr>
          <p:cNvPr id="4" name="Content Placeholder 3"/>
          <p:cNvSpPr>
            <a:spLocks noGrp="1"/>
          </p:cNvSpPr>
          <p:nvPr>
            <p:ph sz="half" idx="2"/>
          </p:nvPr>
        </p:nvSpPr>
        <p:spPr/>
        <p:txBody>
          <a:bodyPr/>
          <a:lstStyle/>
          <a:p>
            <a:r>
              <a:t>1.提升网络效率：虚拟化技术可以优化企业网络架构，提高网络传输效率。</a:t>
            </a:r>
          </a:p>
          <a:p>
            <a:r>
              <a:t>2.增强网络可靠性：通过虚拟化技术，可以实现网络冗余和故障恢复，提高网络可靠性。</a:t>
            </a:r>
          </a:p>
          <a:p>
            <a:r>
              <a:t>3.便于网络扩展：虚拟化技术使得企业网络可以更容易地进行扩展和升级，满足企业发展需求。</a:t>
            </a:r>
          </a:p>
          <a:p/>
        </p:txBody>
      </p:sp>
      <p:sp>
        <p:nvSpPr>
          <p:cNvPr id="5" name="Text Placeholder 4"/>
          <p:cNvSpPr>
            <a:spLocks noGrp="1"/>
          </p:cNvSpPr>
          <p:nvPr>
            <p:ph type="body" idx="3"/>
          </p:nvPr>
        </p:nvSpPr>
        <p:spPr/>
        <p:txBody>
          <a:bodyPr/>
          <a:lstStyle/>
          <a:p>
            <a:r>
              <a:t>5G网络虚拟化</a:t>
            </a:r>
          </a:p>
        </p:txBody>
      </p:sp>
      <p:sp>
        <p:nvSpPr>
          <p:cNvPr id="6" name="Content Placeholder 5"/>
          <p:cNvSpPr>
            <a:spLocks noGrp="1"/>
          </p:cNvSpPr>
          <p:nvPr>
            <p:ph sz="half" idx="4"/>
          </p:nvPr>
        </p:nvSpPr>
        <p:spPr/>
        <p:txBody>
          <a:bodyPr/>
          <a:lstStyle/>
          <a:p>
            <a:r>
              <a:t>1.支持网络切片：虚拟化技术可以实现5G网络切片，为不同应用场景提供定制化的网络服务。</a:t>
            </a:r>
          </a:p>
          <a:p>
            <a:r>
              <a:t>2.实现资源共享：通过虚拟化技术，可以实现5G网络资源共享，提高资源利用效率。</a:t>
            </a:r>
          </a:p>
          <a:p>
            <a:r>
              <a:t>3.降低运营成本：虚拟化技术可以降低5G网络建设和运营成本，提高运营商的收益。</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https://d.book118.com/907062003026006033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网络虚拟化概述</vt:lpstr>
      <vt:lpstr> 网络虚拟化概述</vt:lpstr>
      <vt:lpstr> 网络虚拟化概述</vt:lpstr>
      <vt:lpstr> 网络虚拟化概述</vt:lpstr>
      <vt:lpstr> 网络虚拟化的分类</vt:lpstr>
      <vt:lpstr> 网络虚拟化的分类</vt:lpstr>
      <vt:lpstr> 网络虚拟化的分类</vt:lpstr>
      <vt:lpstr> 网络虚拟化的分类</vt:lpstr>
      <vt:lpstr> 网络虚拟化技术原理</vt:lpstr>
      <vt:lpstr> 网络虚拟化技术原理</vt:lpstr>
      <vt:lpstr> 网络虚拟化技术原理</vt:lpstr>
      <vt:lpstr> 网络虚拟化技术原理</vt:lpstr>
      <vt:lpstr> 网络虚拟化应用场景</vt:lpstr>
      <vt:lpstr> 网络虚拟化应用场景</vt:lpstr>
      <vt:lpstr> 网络虚拟化应用场景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2024-09-06T09:44:49.574</cp:lastPrinted>
  <dcterms:created xsi:type="dcterms:W3CDTF">2024-09-06T01:44:49Z</dcterms:created>
  <dcterms:modified xsi:type="dcterms:W3CDTF">2024-09-06T01:44:51Z</dcterms:modified>
</cp:coreProperties>
</file>