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8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tags" Target="tags/tag493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1282E-11C9-47B5-95B9-027476E93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97907-D86C-483E-BA2F-191874F54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DD00F-D973-47BD-8398-11AC533C2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FD1CE-8281-4BD4-9CD5-19D013EDF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78DE77-FCE0-47E9-A0AC-365F442BD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4F26DE-5703-406E-B590-BBB9D6C8A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23091-29FB-4ACA-B4D1-A91B86E4A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BF977-A5DD-45D9-89E4-41BD681C7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43EA7-BF2E-4A6C-B8EC-95A400683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31098-7F48-4CBD-B8CA-A2699EC6E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97B8A-2FFA-40DC-BF07-2FB88AABD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0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6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21.xml" /><Relationship Id="rId4" Type="http://schemas.openxmlformats.org/officeDocument/2006/relationships/tags" Target="../tags/tag422.xml" /><Relationship Id="rId5" Type="http://schemas.openxmlformats.org/officeDocument/2006/relationships/tags" Target="../tags/tag423.xml" /><Relationship Id="rId6" Type="http://schemas.openxmlformats.org/officeDocument/2006/relationships/tags" Target="../tags/tag424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27.xml" /><Relationship Id="rId4" Type="http://schemas.openxmlformats.org/officeDocument/2006/relationships/tags" Target="../tags/tag42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36.xml" /><Relationship Id="rId4" Type="http://schemas.openxmlformats.org/officeDocument/2006/relationships/tags" Target="../tags/tag437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4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39.xml" /><Relationship Id="rId4" Type="http://schemas.openxmlformats.org/officeDocument/2006/relationships/tags" Target="../tags/tag440.xml" /><Relationship Id="rId5" Type="http://schemas.openxmlformats.org/officeDocument/2006/relationships/tags" Target="../tags/tag441.xml" /><Relationship Id="rId6" Type="http://schemas.openxmlformats.org/officeDocument/2006/relationships/tags" Target="../tags/tag442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45.xml" /><Relationship Id="rId4" Type="http://schemas.openxmlformats.org/officeDocument/2006/relationships/tags" Target="../tags/tag446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3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48.xml" /><Relationship Id="rId4" Type="http://schemas.openxmlformats.org/officeDocument/2006/relationships/tags" Target="../tags/tag449.xml" /><Relationship Id="rId5" Type="http://schemas.openxmlformats.org/officeDocument/2006/relationships/tags" Target="../tags/tag450.xml" /><Relationship Id="rId6" Type="http://schemas.openxmlformats.org/officeDocument/2006/relationships/tags" Target="../tags/tag451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9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4.xml" /><Relationship Id="rId4" Type="http://schemas.openxmlformats.org/officeDocument/2006/relationships/tags" Target="../tags/tag455.xml" /><Relationship Id="rId5" Type="http://schemas.openxmlformats.org/officeDocument/2006/relationships/tags" Target="../tags/tag456.xml" /><Relationship Id="rId6" Type="http://schemas.openxmlformats.org/officeDocument/2006/relationships/tags" Target="../tags/tag457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60.xml" /><Relationship Id="rId4" Type="http://schemas.openxmlformats.org/officeDocument/2006/relationships/tags" Target="../tags/tag461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63.xml" /><Relationship Id="rId4" Type="http://schemas.openxmlformats.org/officeDocument/2006/relationships/tags" Target="../tags/tag464.xml" /><Relationship Id="rId5" Type="http://schemas.openxmlformats.org/officeDocument/2006/relationships/tags" Target="../tags/tag465.xml" /><Relationship Id="rId6" Type="http://schemas.openxmlformats.org/officeDocument/2006/relationships/tags" Target="../tags/tag466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6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69.xml" /><Relationship Id="rId4" Type="http://schemas.openxmlformats.org/officeDocument/2006/relationships/tags" Target="../tags/tag470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72.xml" /><Relationship Id="rId4" Type="http://schemas.openxmlformats.org/officeDocument/2006/relationships/tags" Target="../tags/tag473.xml" /><Relationship Id="rId5" Type="http://schemas.openxmlformats.org/officeDocument/2006/relationships/tags" Target="../tags/tag474.xml" /><Relationship Id="rId6" Type="http://schemas.openxmlformats.org/officeDocument/2006/relationships/tags" Target="../tags/tag475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7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78.xml" /><Relationship Id="rId4" Type="http://schemas.openxmlformats.org/officeDocument/2006/relationships/tags" Target="../tags/tag479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8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86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81.xml" /><Relationship Id="rId4" Type="http://schemas.openxmlformats.org/officeDocument/2006/relationships/tags" Target="../tags/tag482.xml" /><Relationship Id="rId5" Type="http://schemas.openxmlformats.org/officeDocument/2006/relationships/tags" Target="../tags/tag483.xml" /><Relationship Id="rId6" Type="http://schemas.openxmlformats.org/officeDocument/2006/relationships/tags" Target="../tags/tag484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8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87.xml" /><Relationship Id="rId4" Type="http://schemas.openxmlformats.org/officeDocument/2006/relationships/tags" Target="../tags/tag48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8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90.xml" /><Relationship Id="rId4" Type="http://schemas.openxmlformats.org/officeDocument/2006/relationships/tags" Target="../tags/tag491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9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620121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海尔公司战略选择与实施分析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一、海尔公司的战略选择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三、总结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二、海尔公司的战略实施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6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17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18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19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0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3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海尔公司是一家全球领先的生活电器和智能制造服务提供商，以技术驱动为核心，致力于提供更多高质量、智能化的产品和解决方案，让全世界的消费者享受更好的生活。本次演示将对海尔公司的战略选择及实施进行分析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一、海尔公司的战略选择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1、多元化战略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1、多元化战略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海尔公司自成立以来，始终坚持多元化发展战略。从最初的冰箱、洗衣机等家电产品，到后来的电视、电脑等电子产品，再到现在的智能家居、生物医药等高科技产业，海尔不断拓展业务领域，提升自身竞争力。通过多元化战略，海尔不仅降低了单一业务的风险，还扩大了公司的市场份额，提高了公司的综合实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2、国际化战略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2、国际化战略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海尔公司很早就意识到，要想成为世界领先的企业，必须走向全球市场。因此，海尔在很早的时候就积极实施国际化战略。海尔通过在海外建立生产基地、研发中心和销售渠道，与全球各地的消费者和企业建立了紧密的。如今，海尔的产品已经进入全球100多个国家和地区，成为全球家电市场的领导者之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3、创新驱动战略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3、创新驱动战略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海尔公司始终坚持创新驱动战略。公司每年都会投入大量的研发经费，用于支持技术创新和产品研发。海尔通过不断引进高素质人才、加强与国际知名企业的合作等方式，不断提高自身的研发能力。如今，海尔已经拥有了一支由1000多名博士和高级工程师组成的研发团队，为公司的持续发展提供了强有力的支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二、海尔公司的战略实施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1、以用户为中心的理念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1、以用户为中心的理念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海尔始终坚持“以用户为中心”的理念，将用户的需求作为企业发展的核心驱动力。海尔通过不断收集和分析用户反馈，不断优化产品设计和服务质量，提高用户的满意度和忠诚度。同时，海尔还通过建立用户数据库、开展用户行为分析等方式，深入了解用户需求和行为习惯，为公司的产品研发和市场营销提供了有力的支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2、精细化管理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2、精细化管理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海尔公司实行精细化管理，注重每一个细节。公司通过制定严格的管理制度和流程，确保每一个环节都符合规范和标准。同时，海尔还通过引进先进的信息化管理系统和智能化设备，实现了生产和管理流程的自动化和智能化，提高了生产效率和产品质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3、全球化视野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3、全球化视野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海尔公司具有全球化视野，全球市场和行业的发展动态。公司通过与国际知名企业和机构合作，不断引进国际先进技术和管理经验，提高自身的国际化水平和竞争力。同时，海尔还积极参与国际标准和行业组织的制定，推动行业的发展和进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三、总结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三、总结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海尔公司的战略选择和实施紧密结合在一起，为公司的发展提供了强有力的支持。通过多元化、国际化和创新驱动战略的实施，海尔已经成为全球家电市场的领导者之一。海尔始终坚持“以用户为中心”的理念，实行精细化管理，具有全球化视野，为公司的发展提供了坚实的基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三、总结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未来，随着市场的变化和消费者需求的变化，海尔将继续坚持创新驱动和发展战略，不断拓展新的业务领域和市场空间，为全球消费者提供更多高质量、智能化的产品和解决方案。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https://d.book118.com/907062012154006043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21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1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海尔公司战略选择与实施分析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2024-09-17T22:07:07.383</cp:lastPrinted>
  <dcterms:created xsi:type="dcterms:W3CDTF">2024-09-17T14:07:07Z</dcterms:created>
  <dcterms:modified xsi:type="dcterms:W3CDTF">2024-09-17T14:07:15Z</dcterms:modified>
</cp:coreProperties>
</file>