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F76D9-7DD7-411D-8088-5D0B230D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EECEB-5CF4-4DFF-AF77-BE27A986F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85EB9-960A-4E49-A227-836D49695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03624-8C29-45A7-9801-CB1B18CB7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E36F1-4D86-4DC7-B4D5-18EDFE13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C68E57-392A-4EE9-B14C-74C38F848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A7FEB-BF0E-4EBE-9F88-6D531776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1EACC-D3B2-42AC-A4A9-BFE02DB76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C9EBA-89E0-486D-BF4D-95A83819C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9D7E0-2D03-4B7B-9F3E-098B898F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8E217-8CDB-4EA5-BC60-AFFBF502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62114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建筑个人述职报告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个人工作概述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工作业绩与成果展示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总结个人在建筑领域的工作经验和成果，展示个人能力和价值。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反思过去的工作表现，发现自身不足，提出改进措施。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展望未来，制定个人职业发展规划，明确目标和方向。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着重介绍个人在建筑设计、施工、管理等方面的实践经验和创新成果。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简要概述个人职业规划和发展目标。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涵盖个人在建筑领域的工作经历、项目经验、专业技能和成果。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个人工作概述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与客户、承包商及相关部门沟通协调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确保设计方案符合各方要求，及时解决问题，保证项目的顺利进行。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负责建筑设计方案的制定和实施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根据客户需求和项目要求，制定合理的设计方案，并确保方案的顺利实施。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建筑设计团队管理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领导设计团队，协调团队成员工作，确保设计项目的顺利进行。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332" b="73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建筑设计方案的制定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进行项目分析、需求调研，制定符合项目需求和客户要求的设计方案。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设计方案的实施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组织设计团队，分配工作任务，监督设计方案的实施过程，确保设计方案的高质量完成。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设计变更管理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根据项目实际情况和客户反馈，及时调整设计方案，确保项目的顺利进行。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设计团队的高效协作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通过有效的团队管理和沟通协调，实现了设计团队的高效协作，提高了设计效率和质量。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通过与客户的紧密沟通和协作，不断优化设计方案，提高了客户满意度，增强了公司的市场竞争力。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完成多个重要建筑设计项目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在公司的支持下，成功完成了多个具有代表性和影响力的建筑设计项目，获得了客户和业界的高度认可。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熟练掌握建筑设计原理，能够根据客户需求和项目要求进行创新设计，包括建筑平面布局、立面造型、空间规划等方面。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建筑设计能力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具备扎实的建筑结构知识，了解各种建筑材料的特性及施工方法，能够合理选用结构形式和材料，确保建筑的安全性和稳定性。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建筑结构知识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333" r="21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熟悉国家和地方建筑法规、规范及标准，能够按照相关要求进行建筑设计，确保设计成果符合法规和标准要求。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建筑规范与标准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专业技能掌握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具备创新思维和独立思考能力，能够从多个角度审视问题，提出新颖的解决方案，推动项目的顺利进行。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能够准确识别和分析建筑设计过程中遇到的问题，包括技术难题、客户需求变更、施工条件限制等，提出合理的解决方案。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善于与项目团队、客户、施工单位等多方进行有效沟通，协调各方资源，确保项目按照既定计划顺利推进。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具备强烈的团队意识和协作精神，能够与团队成员紧密合作，共同完成项目任务，实现团队目标。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擅长倾听和表达，能够清晰、准确地传达自己的想法和意见，同时积极倾听他人的建议和反馈，促进团队内部的良好沟通。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在团队中能够发挥领导作用，带领团队解决复杂问题，推动项目的进展和成果质量提升。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https://d.book118.com/907062114005006036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2024-09-10T18:48:40.373</cp:lastPrinted>
  <dcterms:created xsi:type="dcterms:W3CDTF">2024-09-10T10:48:40Z</dcterms:created>
  <dcterms:modified xsi:type="dcterms:W3CDTF">2024-09-10T10:48:42Z</dcterms:modified>
</cp:coreProperties>
</file>