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5DCA29-5C5E-422D-BA5D-371D70C9DD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EFDE1E-547C-4B0D-9ECC-418F5B355C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E8C5A6-A250-4C02-9699-7F27E12D2D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028C61-FC8D-4491-B1D8-11FC561639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FB5D96F-91A3-4D45-9A57-57D14A7EE0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8010792-5647-4E35-A13C-DAB89343FB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419EE9D-9B61-41B3-B869-16BEF743D3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26F3E0-BDCC-4157-9123-249E9F170D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F29375-8765-48AB-ABA4-EF9E63C58E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EC0DFA-030C-49A4-9927-B51173A03A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E53366-159D-4706-9B16-55E949FB87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7063042121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人性化管理演讲稿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人性化管理的定义与重要性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人性化管理的核心理念与实践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如何实施人性化管理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人性化管理的挑战与解决方案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人性化管理的成功案例分享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人性化管理的定义与重要性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732" r="7732"/>
          <a:stretch>
            <a:fillRect/>
          </a:stretch>
        </p:blipFill>
        <p:spPr>
          <a:xfrm>
            <a:off x="6511618" y="1535300"/>
            <a:ext cx="4371748" cy="456040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23610" y="1939341"/>
            <a:ext cx="4876800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人性化管理是一种基于人性、情感和道德的管理方式，它强调尊重、关心和信任员工，激发员工的积极性和创造力，从而实现企业的可持续发展。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3610" y="3270075"/>
            <a:ext cx="4876800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人性化管理关注员工的成长和发展，注重员工的自我实现和价值发挥，通过激发员工的内在动力和潜力，提高员工的工作满意度和忠诚度。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23610" y="4650890"/>
            <a:ext cx="4876800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人性化管理强调以人为本，尊重员工的个性、需求和意愿，通过人性化的管理手段和措施，营造一个和谐、积极、向上的工作氛围。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什么是人性化管理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提高员工的工作积极性和创造力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人性化管理能够激发员工的内在动力和创造力，使员工更加主动地参与到工作中，提高工作效率和质量。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增强员工的归属感和忠诚度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人性化管理注重员工的成长和发展，关心员工的家庭和生活，使员工感受到企业的关怀和支持，增强员工的归属感和忠诚度。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促进企业的可持续发展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人性化管理关注员工的成长和价值发挥，通过激发员工的潜力，提高企业的核心竞争力，促进企业的可持续发展。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人性化管理的重要性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人性化管理对企业和员工的影响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提高企业形象和品牌价值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人性化管理能够增强企业的社会责任感和公众形象，提高企业的品牌价值和知名度。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降低员工流失率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人性化管理能够增强员工的归属感和忠诚度，降低员工流失率，减少企业的人力资源成本。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提升企业经济效益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人性化管理能够提高员工的工作积极性和创造力，从而提高企业的经济效益和市场竞争力。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人性化管理的核心理念与实践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将员工视为企业最重要的资产，关注员工的感受和需求，尊重员工的个性和创造力。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重视员工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33" r="18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倾听员工意见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917" r="1917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公平公正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6667" r="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鼓励员工发表意见和建议，及时了解员工的工作状态和困难，积极解决员工的问题。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对待员工要公平公正，避免偏见和歧视，营造平等、和谐的工作氛围。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以人为本的管理理念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为员工提供各种培训和发展机会，帮助员工提升技能和能力，促进员工的职业发展。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4208" r="14208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提供培训机会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鼓励员工积极尝试新的工作方法和思路，支持员工的创新精神，激发员工的创造力和潜力。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鼓励创新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为员工提供职业规划指导，帮助员工明确职业发展方向，提高员工的职业满意度和忠诚度。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职业规划指导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关注员工的成长与发展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培养员工的团队合作精神，促进员工之间的交流与协作，提高企业整体绩效。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强调团队合作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鼓励员工不断学习新知识、新技能，培养终身学习的习惯，提高企业核心竞争力。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倡导学习氛围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250" b="12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通过各种形式宣传企业的价值观和文化理念，增强员工的归属感和自豪感。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弘扬企业价值观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建立良好的企业文化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远程工作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支持远程工作模式，方便员工灵活安排工作和生活，增加工作方式的多样性。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弹性工作时间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允许员工根据个人情况和工作需求调整工作时间，提高工作效率和员工满意度。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激励措施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建立科学的激励机制，通过奖励、晋升等方式激发员工的工作热情和积极性，提高企业整体绩效。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1875" r="218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灵活的工作制度与激励机制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如何实施人性化管理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关注员工的工作和生活需求，了解他们的期望和关切，是实施人性化管理的基础。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创造一个积极、开放的工作环境，让员工感受到被尊重和被关注，增强员工的归属感和忠诚度。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531" b="12531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531" b="12531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及时回应员工的反馈和意见，积极解决他们遇到的问题，提高员工的工作满意度和效率。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了解员工需求，关注员工感受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718" r="10718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培训和发展是提高员工能力和素质的关键途径，也是激发员工潜力的有效手段。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根据员工的职业规划和需求，提供个性化的培训和发展计划，帮助员工提升技能和能力。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鼓励员工参加内外部培训、研讨会和进修课程，提供必要的支持和资源，促进员工的个人成长和职业发展。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提供培训与发展机会，激发员工潜力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https://d.book118.com/907063042121006045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2024-09-20T10:59:16.678</cp:lastPrinted>
  <dcterms:created xsi:type="dcterms:W3CDTF">2024-09-20T02:59:16Z</dcterms:created>
  <dcterms:modified xsi:type="dcterms:W3CDTF">2024-09-20T02:59:18Z</dcterms:modified>
</cp:coreProperties>
</file>