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6C837-655D-4CCC-A0B6-3AF809B2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23E46-C4BC-4DD8-A77C-C62B51082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35C62-547B-4088-B41F-C4C211F5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AD66C-8704-43D4-B170-922B472E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65390-42F8-4031-B77D-77E8C21E9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5F5E7-5569-4D70-BF5B-B5AF7B77E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B3FEF-EEF3-4023-A0F4-7AD4B634B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BACB8-F7D6-453B-B2A9-9A3EEC747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32CBC-D238-40BD-A664-0248755A8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F124C-0A4D-45CB-BFCA-A8AE97606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97711-DF23-4995-8D60-230CA0AA6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144" r:id="rId2"/>
    <p:sldLayoutId id="2147490145" r:id="rId3"/>
    <p:sldLayoutId id="2147490146" r:id="rId4"/>
    <p:sldLayoutId id="2147490147" r:id="rId5"/>
    <p:sldLayoutId id="2147490148" r:id="rId6"/>
    <p:sldLayoutId id="2147490149" r:id="rId7"/>
    <p:sldLayoutId id="2147490150" r:id="rId8"/>
    <p:sldLayoutId id="2147490151" r:id="rId9"/>
    <p:sldLayoutId id="2147490152" r:id="rId10"/>
    <p:sldLayoutId id="214749015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64122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    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观手纹知健康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手纹基础知识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手纹的实践应用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手纹与健康的生活方式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常见疾病的手纹表现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手纹与心理健康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手纹基础知识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手纹的分类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指纹：手指末端的纹路，具有唯一性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掌纹：手掌上的纹路，分为主线、辅线、三角线等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指甲纹：指甲上的纹路，与身体健康有关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手背纹：手背上的纹路，与性格、运势有关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手纹与健康的关系</a:t>
            </a:r>
            <a:endParaRPr lang="zh-CN" altLang="en-US"/>
          </a:p>
        </p:txBody>
      </p:sp>
      <p:sp>
        <p:nvSpPr>
          <p:cNvPr id="104913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通过观察手纹可以早期发现疾病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手纹与遗传、环境等因素有关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手纹可以反映身体健康状况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手纹的变化可能与疾病有关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手纹的解读方法</a:t>
            </a:r>
            <a:endParaRPr lang="zh-CN" altLang="en-US"/>
          </a:p>
        </p:txBody>
      </p:sp>
      <p:sp>
        <p:nvSpPr>
          <p:cNvPr id="10492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手纹的分类：基本纹路、特殊纹路、混合纹路等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手纹解读的技巧：观察、比较、分析、综合等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手纹与健康的关系：不同手纹特征可能对应不同的健康状况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手纹的特征：长度、宽度、深度、形状、方向等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常见疾病的手纹表现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心血管疾病的手纹特征</a:t>
            </a:r>
            <a:endParaRPr lang="zh-CN" altLang="en-US"/>
          </a:p>
        </p:txBody>
      </p:sp>
      <p:sp>
        <p:nvSpPr>
          <p:cNvPr id="104935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手掌颜色：红色或紫色，可能表示心脏疾病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掌纹变化：出现断裂、分叉或岛纹，可能表示心脏疾病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手指形状：手指末端变细，可能表示心脏疾病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指甲颜色：苍白或蓝色，可能表示心脏疾病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手掌温度：手掌温度较低，可能表示心脏疾病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手指麻木：手指麻木或刺痛，可能表示心脏疾病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消化系统疾病的手纹特征</a:t>
            </a:r>
            <a:endParaRPr lang="zh-CN" altLang="en-US"/>
          </a:p>
        </p:txBody>
      </p:sp>
      <p:sp>
        <p:nvSpPr>
          <p:cNvPr id="1049434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消化系统肿瘤：手掌中心出现环形纹，颜色偏黑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0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胰腺炎：手掌中心出现星纹，颜色偏蓝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胆囊炎：手掌中心出现三角纹，颜色偏绿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6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肝病：手掌中心出现岛纹，颜色偏黄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肠炎：手掌中心出现井字纹，颜色偏白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8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胃病：手掌中心出现十字纹，颜色偏红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神经系统疾病的手纹特征</a:t>
            </a:r>
            <a:endParaRPr lang="zh-CN" altLang="en-US"/>
          </a:p>
        </p:txBody>
      </p:sp>
      <p:sp>
        <p:nvSpPr>
          <p:cNvPr id="10495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帕金森病：手纹出现颤抖、扭曲、不规则等特征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癫痫：手纹出现突然的、不规则的抖动或抽搐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脑卒中：手纹出现不对称、不规则、模糊等特征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神经损伤：手纹出现局部或整体萎缩、变形等特征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呼吸系统疾病的手纹特征</a:t>
            </a:r>
            <a:endParaRPr lang="zh-CN" altLang="en-US"/>
          </a:p>
        </p:txBody>
      </p:sp>
      <p:sp>
        <p:nvSpPr>
          <p:cNvPr id="10495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肺纹理：出现增粗、紊乱、中断等异常表现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手指甲：颜色苍白、无光泽，可能提示呼吸系统疾病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手掌颜色：发青、发紫，可能提示呼吸系统疾病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手部皮肤：干燥、脱屑，可能提示呼吸系统疾病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手纹与心理健康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https://d.book118.com/907064122154006036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观手纹知健康</vt:lpstr>
      <vt:lpstr>目录</vt:lpstr>
      <vt:lpstr>单击添加章节标题</vt:lpstr>
      <vt:lpstr>手纹基础知识</vt:lpstr>
      <vt:lpstr>手纹的分类</vt:lpstr>
      <vt:lpstr>手纹与健康的关系</vt:lpstr>
      <vt:lpstr>手纹的解读方法</vt:lpstr>
      <vt:lpstr>常见疾病的手纹表现</vt:lpstr>
      <vt:lpstr>心血管疾病的手纹特征</vt:lpstr>
      <vt:lpstr>消化系统疾病的手纹特征</vt:lpstr>
      <vt:lpstr>神经系统疾病的手纹特征</vt:lpstr>
      <vt:lpstr>呼吸系统疾病的手纹特征</vt:lpstr>
      <vt:lpstr>手纹与心理健康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2024-09-11T22:58:48.544</cp:lastPrinted>
  <dcterms:created xsi:type="dcterms:W3CDTF">2024-09-11T14:58:48Z</dcterms:created>
  <dcterms:modified xsi:type="dcterms:W3CDTF">2024-09-11T14:58:50Z</dcterms:modified>
</cp:coreProperties>
</file>