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31AAB-151F-4868-BE5D-4DF8A066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B03C-1058-46AF-A496-F18ABB30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A7193-F3AC-40F5-A6D9-6426EB3B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64EB3-46AB-4C19-9D70-ECF0D7D7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25C19-7174-4A35-9805-87FE02E9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F085B-75F1-4CF4-A928-939EC00B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3ADD5-F58D-4FC0-B985-8F421F83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B51EA-9115-4040-A801-C80D6B44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DA046-C958-4A09-A091-B5167056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8E0B7-A300-43E4-ABDE-6D4E4310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9240C-9AD6-413F-973D-0354F4F1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6505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系统集成行业复工报告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系统集成行业现状及影响分析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企业复工情况调查与分析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政策支持与行业自救措施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未来发展趋势预测与建议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本报告旨在分析系统集成行业在复工后的现状、挑战和机遇，为相关企业和政府部门提供决策支持和参考。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随着新冠疫情得到有效控制，系统集成行业逐步复工。然而，复工过程中面临着供应链中断、人员流动受限、市场需求变化等问题，对行业发展带来了一定影响。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本报告主要关注系统集成行业复工后的近期情况，时间跨度为复工后的三个月。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本报告涵盖全国范围内的系统集成企业，包括不同规模、不同业务领域的企业。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本报告将从行业现状、挑战与机遇、政策建议等方面对系统集成行业复工情况进行全面分析。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系统集成行业现状及影响分析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系统集成企业数量众多，但大型企业占据市场份额较大。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随着技术的不断进步，系统集成行业技术水平不断提高，涉及云计算、大数据、人工智能等新兴技术。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系统集成行业规模不断扩大，涉及领域广泛，包括IT、通信、能源、交通等。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受疫情影响，许多系统集成项目被迫延期，导致企业收入减少。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项目延期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疫情对全球供应链造成冲击，部分系统集成企业面临供应链中断的风险。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疫情期间，远程办公成为主流，对系统集成企业的团队协作和项目管理能力提出更高要求。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疫情对系统集成行业的影响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37" r="2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13" r="188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随着企业数字化转型的加速推进，系统集成行业将迎来更多发展机遇。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云计算、大数据、人工智能等新兴技术的应用将推动系统集成行业的创新和发展。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系统集成行业将向智能化升级，提高项目交付效率和质量。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随着不同行业的跨界融合，系统集成行业将拓展新的业务领域和市场空间。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新兴技术应用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企业复工情况调查与分析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本次调查采用问卷调查和电话访谈相结合的方式，以确保数据的准确性和完整性。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从系统集成行业中随机抽取了200家企业作为样本，涵盖了不同规模、不同业务领域的企业，以保证调查结果的代表性。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大部分企业在2月中旬至3月初开始陆续复工，其中3月初复工的企业最多，占比达到45%。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截至3月底，样本企业中已有90%实现复工，剩余10%的企业因各种原因尚未复工。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员工到岗情况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已复工企业中，员工到岗率普遍达到80%以上，部分企业员工到岗率达到100%。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企业复工情况统计与分析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https://d.book118.com/907065056033006041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2024-09-13T22:00:44.030</cp:lastPrinted>
  <dcterms:created xsi:type="dcterms:W3CDTF">2024-09-13T14:00:44Z</dcterms:created>
  <dcterms:modified xsi:type="dcterms:W3CDTF">2024-09-13T14:00:46Z</dcterms:modified>
</cp:coreProperties>
</file>