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31652-B993-43AA-9615-BE3162C0B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85A6C-BFDC-4A4B-896C-A44EAB12C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1D457-0F5A-4688-9843-116D86230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1C4881-34D4-46F1-BDFC-949F1EFA2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BAC228-A785-493C-8086-7262B195D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431AC2-E14A-4326-8D0D-9A6DC28BA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D36AE0-AC65-443C-A575-90C585871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10A67-4A85-4EB0-8687-8F2F23F06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A0F8B-585C-4B30-BBAB-5A51BECE4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65D8E-86E4-4F0A-AF1A-CB266AAD3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1FD80-B36B-4647-8E83-5A4557D94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66001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产品质量预防方案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预防性质量管理体系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质量预防措施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质量预防案例分析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产品质量是指产品所具备的特性和功能，以及其满足用户需求的程度。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产品质量包括设计质量、性能质量、可靠性质量、安全性质量等方面。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844" b="1184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提高客户满意度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高质量的产品能够满足客户需求，提高客户对产品的满意度和忠诚度。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高质量的产品能够提高企业在市场中的竞争力，增加市场份额和销售收入。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降低生产成本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通过提高产品质量，可以减少生产过程中的浪费和返工，降低生产成本。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设计阶段决定了产品的基本特性和功能，是影响产品质量的关键因素。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生产工艺的稳定性和可靠性直接影响产品的性能和质量。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原材料的质量直接关系到产品的性能和质量，因此对原材料的质量控制至关重要。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员工素质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员工的技能和素质对产品质量有重要影响，因此需要定期培训和考核员工。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预防性质量管理体系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648" r="1064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通过预防措施，降低产品缺陷和故障的发生率，提高产品质量和可靠性。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减少因质量问题导致的维修、退货和投诉等处理成本，提高企业的经济效益。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提供优质的产品和服务，提高客户满意度，增强企业在市场中的竞争力。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满足相关法律法规和行业标准的要求，避免因质量问题引发的法律风险。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法规合规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建立预防性质量管理体系的必要性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预防性质量管理体系的构建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明确质量目标和方针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制定明确、可衡量的质量目标和方针，为整个体系的建设提供指导。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流程优化和标准化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对生产、研发、采购、销售等各环节进行流程优化和标准化，确保各项工作符合质量要求。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组织架构和职责分工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建立完善的组织架构，明确各部门和人员的职责分工，确保质量管理的有效实施。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数据分析与持续改进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通过收集和分析数据，发现潜在的质量问题，持续改进和优化质量管理体系。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对员工进行质量管理培训，提高全员的质量意识和技能水平。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培训与意识提升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定期对质量管理体系进行内部审核、管理评审和第三方评估，确保体系的有效性和符合性。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针对发现的问题，采取有效的纠正和预防措施，防止问题再次发生。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纠正与预防措施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鼓励员工提出改进意见和创新方案，不断完善和优化质量管理体系，以适应市场和客户需求的变化。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持续改进与创新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预防性质量管理体系的实施与监控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质量预防措施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https://d.book118.com/907066001036006041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2024-09-13T23:17:06.464</cp:lastPrinted>
  <dcterms:created xsi:type="dcterms:W3CDTF">2024-09-13T15:17:06Z</dcterms:created>
  <dcterms:modified xsi:type="dcterms:W3CDTF">2024-09-13T15:17:08Z</dcterms:modified>
</cp:coreProperties>
</file>