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E88EE5-7808-41D9-B208-630CCC9D0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5601CC-C75F-43D4-97F6-1C86D72D3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2047D8-0FF9-458B-8534-04572D7C0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AA290E-6486-4C68-A9EE-2310C2244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1D6C59-94CD-488D-ADD3-9BF46348C7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8C8EC2-38F6-4E5E-ACA5-73A7046E41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264D10-02CD-4CD2-B9A9-6D379962CA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875756-9033-41A9-9B2B-968D300526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96A075-0BB2-48A6-BCC2-93C6200E57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753B1-BE39-4A32-A8D3-7E6FD897F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A5626A-C4C7-4DC1-803A-A3FE99943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06600405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医学人文素质教育对医学研究人员创新思维和科学素养的培养和引导</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医学研究人员创新思维培养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医学研究人员科学素养提升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医学人文素质教育在医学研究人员培养中的实践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随着医学模式的转变，医学研究人员需要具备更加全面的素质，包括医学人文素质，以适应新的医学发展需求。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医学模式的转变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医学人文素质教育能够培养医学研究人员的创新思维和科学素养，提高其综合素质和学术水平，对于推动医学事业的发展具有重要意义。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医学人文素质教育的重要性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90" r="1499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医学人文素质教育是指通过传授医学人文知识、培养医学人文精神、提高医学人文素质等途径，促进医学研究人员的全面发展。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医学人文素质教育的定义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包括医学伦理学、医学心理学、医学社会学、医学法学等方面的教育，旨在培养医学研究人员的道德素质、心理素质、社会责任感和法律意识等。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医学人文素质教育的内容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通过医学人文素质教育，培养医学研究人员的创新思维、科学素养和人文精神，使其具备更加全面的素质和能力，为推动医学事业的发展做出贡献。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医学人文素质教育的目标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医学研究人员创新思维培养</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创新思维概念及重要性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创新思维是指在已有知识和经验的基础上，通过独特的思考方式和方法，产生新的思想、观点和解决问题的方法。</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创新思维对于医学研究人员的重要性在于，能够推动医学科学的进步和发展，提高医学研究的质量和水平，为人类的健康和福祉做出更大的贡献。</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500" r="21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医学人文素质教育能够培养医学研究人员的批判性思维和独立思考能力，使其能够从不同的角度审视问题，提出新的观点和见解。</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医学人文素质教育还能够拓宽医学研究人员的视野和知识面，使其能够汲取更多的灵感和创意，为创新思维的产生提供更多的素材和支撑。</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医学人文素质教育对创新思维的影响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鼓励医学研究人员跨学科学习和交流，汲取不同领域的知识和方法，激发创新思维的火花。</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提供创新实践的平台和机会，鼓励医学研究人员勇于尝试和探索新的研究思路和方法。</a:t>
            </a:r>
          </a:p>
        </p:txBody>
      </p:sp>
      <p:pic>
        <p:nvPicPr>
          <p:cNvPr id="6" name="Picture 6"/>
          <p:cNvPicPr>
            <a:picLocks noChangeAspect="1"/>
          </p:cNvPicPr>
          <p:nvPr/>
        </p:nvPicPr>
        <p:blipFill>
          <a:blip r:embed="rId2"/>
          <a:srcRect t="5919" b="591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培养医学研究人员的团队协作精神和沟通能力，使其在团队中能够相互启发和激励，共同推动创新思维的产生和发展。</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创新思维培养方法与途径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医学研究人员科学素养提升</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包括科学知识、科学方法和科学精神三个层面，是医学研究人员必备的基本素质。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科学素养内涵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提高医学研究人员的科学素养，有助于推动医学科学的创新和发展，提升医学研究的质量和水平。</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科学素养内涵及重要性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培养创新思维</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医学人文素质教育鼓励医学研究人员从不同角度思考问题，激发创新思维和想象力，为医学科学的创新提供思想源泉。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拓展知识视野</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医学人文素质教育有助于医学研究人员拓展知识视野，了解医学科学的历史、哲学、伦理等方面，从而更好地理解和应用科学知识。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强化科学精神</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医学人文素质教育强调科学精神的培养，包括求真务实、勇于创新、严谨治学等方面，有助于医学研究人员形成正确的科学价值观和科学态度。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648" r="1464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5792" r="15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医学人文素质教育对科学素养的促进作用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https://d.book118.com/907066004053006040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2024-09-12T17:00:54.098</cp:lastPrinted>
  <dcterms:created xsi:type="dcterms:W3CDTF">2024-09-12T09:00:54Z</dcterms:created>
  <dcterms:modified xsi:type="dcterms:W3CDTF">2024-09-12T09:00:55Z</dcterms:modified>
</cp:coreProperties>
</file>