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F3BADC-4E10-492F-9729-0973DF5CB3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07A691-6EF2-4514-8CA5-01F207F3DD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39A72B-57F0-4F75-911A-F518E0E156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18C7024-9FF8-4AA6-820E-710EA121CE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90AC409-C91B-4294-9E4A-4DAC4E3B1E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3C454F3-C783-431F-9F4C-4D9C86BCD0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90A2C10-9024-447A-8852-2B08200042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E8586A0-42A3-4863-AF53-3D0C41BA6B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2E033B1-C9CC-452E-8E68-2FED990416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A80A1E-4827-4AE1-8B97-1C05177B7B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0C70DA-C100-4F50-8543-F89B59569A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07101064201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《外贸电子商务概况》ppt课件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59558" y="1161765"/>
            <a:ext cx="2072884" cy="2072884"/>
            <a:chOff x="5059558" y="1161765"/>
            <a:chExt cx="2072884" cy="2072884"/>
          </a:xfrm>
        </p:grpSpPr>
        <p:sp>
          <p:nvSpPr>
            <p:cNvPr id="6" name="AutoShape 6"/>
            <p:cNvSpPr/>
            <p:nvPr/>
          </p:nvSpPr>
          <p:spPr>
            <a:xfrm>
              <a:off x="5059558" y="1161765"/>
              <a:ext cx="2072884" cy="2072884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116739" y="1218945"/>
            <a:ext cx="1958523" cy="1958523"/>
            <a:chOff x="5116739" y="1218945"/>
            <a:chExt cx="1958523" cy="1958523"/>
          </a:xfrm>
        </p:grpSpPr>
        <p:sp>
          <p:nvSpPr>
            <p:cNvPr id="8" name="Freeform 8"/>
            <p:cNvSpPr/>
            <p:nvPr/>
          </p:nvSpPr>
          <p:spPr>
            <a:xfrm>
              <a:off x="5116739" y="1218945"/>
              <a:ext cx="1958523" cy="1958523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16739" y="1218945"/>
              <a:ext cx="1958523" cy="1958523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253411" y="1355617"/>
              <a:ext cx="1685300" cy="1685300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5441229" y="1902429"/>
            <a:ext cx="1309543" cy="896478"/>
            <a:chOff x="5441229" y="1902429"/>
            <a:chExt cx="1309543" cy="896478"/>
          </a:xfrm>
        </p:grpSpPr>
        <p:sp>
          <p:nvSpPr>
            <p:cNvPr id="12" name="Freeform 12"/>
            <p:cNvSpPr/>
            <p:nvPr/>
          </p:nvSpPr>
          <p:spPr>
            <a:xfrm>
              <a:off x="5441229" y="1902429"/>
              <a:ext cx="1309543" cy="896478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51200" y="495117"/>
            <a:ext cx="757489" cy="757489"/>
            <a:chOff x="551200" y="495117"/>
            <a:chExt cx="757489" cy="757489"/>
          </a:xfrm>
        </p:grpSpPr>
        <p:sp>
          <p:nvSpPr>
            <p:cNvPr id="3" name="AutoShape 3"/>
            <p:cNvSpPr/>
            <p:nvPr/>
          </p:nvSpPr>
          <p:spPr>
            <a:xfrm>
              <a:off x="551200" y="495117"/>
              <a:ext cx="757489" cy="757489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572171" y="516087"/>
            <a:ext cx="715670" cy="715670"/>
            <a:chOff x="572171" y="516087"/>
            <a:chExt cx="715670" cy="715670"/>
          </a:xfrm>
        </p:grpSpPr>
        <p:sp>
          <p:nvSpPr>
            <p:cNvPr id="5" name="Freeform 5"/>
            <p:cNvSpPr/>
            <p:nvPr/>
          </p:nvSpPr>
          <p:spPr>
            <a:xfrm>
              <a:off x="572171" y="516087"/>
              <a:ext cx="715670" cy="715670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2171" y="516087"/>
              <a:ext cx="715670" cy="715670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22036" y="565953"/>
              <a:ext cx="615696" cy="615696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>
                    <a:alpha val="100000"/>
                  </a:srgbClr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9" name="Connector 9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0" name="TextBox 10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外贸电子商务概述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外贸电子商务的运营模式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外贸电子商务的物流与支付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外贸电子商务的挑战与机遇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外贸电子商务的未来趋势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外贸电子商务概述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09290" y="1560576"/>
            <a:ext cx="6827520" cy="19507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外贸电子商务是指利用互联网、移动设备等信息技术手段，实现跨境商品交易和服务的新型商业模式。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595201" y="2001561"/>
            <a:ext cx="1224808" cy="1062655"/>
            <a:chOff x="1595201" y="2001561"/>
            <a:chExt cx="1224808" cy="1062655"/>
          </a:xfrm>
        </p:grpSpPr>
        <p:sp>
          <p:nvSpPr>
            <p:cNvPr id="4" name="AutoShape 4"/>
            <p:cNvSpPr/>
            <p:nvPr/>
          </p:nvSpPr>
          <p:spPr>
            <a:xfrm rot="1800000">
              <a:off x="1595201" y="2001561"/>
              <a:ext cx="1224808" cy="1062655"/>
            </a:xfrm>
            <a:prstGeom prst="hexagon">
              <a:avLst>
                <a:gd name="adj" fmla="val 28663"/>
                <a:gd name="vf" fmla="val 11547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1595201" y="4305483"/>
            <a:ext cx="1224808" cy="1062655"/>
            <a:chOff x="1595201" y="4305483"/>
            <a:chExt cx="1224808" cy="1062655"/>
          </a:xfrm>
        </p:grpSpPr>
        <p:sp>
          <p:nvSpPr>
            <p:cNvPr id="6" name="AutoShape 6"/>
            <p:cNvSpPr/>
            <p:nvPr/>
          </p:nvSpPr>
          <p:spPr>
            <a:xfrm rot="1800000">
              <a:off x="1595201" y="4305483"/>
              <a:ext cx="1224808" cy="1062655"/>
            </a:xfrm>
            <a:prstGeom prst="hexagon">
              <a:avLst>
                <a:gd name="adj" fmla="val 28663"/>
                <a:gd name="vf" fmla="val 11547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" name="AutoShape 7"/>
          <p:cNvSpPr/>
          <p:nvPr/>
        </p:nvSpPr>
        <p:spPr>
          <a:xfrm>
            <a:off x="1657324" y="2214971"/>
            <a:ext cx="1059059" cy="661505"/>
          </a:xfrm>
          <a:prstGeom prst="rect">
            <a:avLst/>
          </a:prstGeom>
        </p:spPr>
        <p:txBody>
          <a:bodyPr vert="horz" wrap="square" lIns="95250" tIns="47625" rIns="95250" bIns="476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1678135" y="4506051"/>
            <a:ext cx="1059059" cy="661505"/>
          </a:xfrm>
          <a:prstGeom prst="rect">
            <a:avLst/>
          </a:prstGeom>
        </p:spPr>
        <p:txBody>
          <a:bodyPr vert="horz" wrap="square" lIns="95250" tIns="47625" rIns="95250" bIns="476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3609290" y="3861450"/>
            <a:ext cx="6827520" cy="19507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外贸电子商务通过打破地域限制，使企业能够直接面对全球消费者，提高销售效率和降低成本。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外贸电子商务的定义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起步阶段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20世纪90年代末期，随着互联网的普及，外贸电子商务开始起步，主要以信息发布和查询为主。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成长阶段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进入21世纪，电子商务平台逐渐兴起，企业开始在线上开展交易活动，物流、支付等配套服务也逐渐完善。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成熟阶段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近年来，随着移动互联网的普及和跨境电商的兴起，外贸电子商务逐渐走向成熟，成为全球贸易的重要方式。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外贸电子商务的发展历程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10961" y="2341885"/>
            <a:ext cx="2777010" cy="508827"/>
          </a:xfrm>
          <a:prstGeom prst="parallelogram">
            <a:avLst>
              <a:gd name="adj" fmla="val 173829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10962" y="3323311"/>
            <a:ext cx="2777011" cy="508365"/>
          </a:xfrm>
          <a:prstGeom prst="parallelogram">
            <a:avLst>
              <a:gd name="adj" fmla="val 175043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710962" y="4305090"/>
            <a:ext cx="2777011" cy="512001"/>
          </a:xfrm>
          <a:prstGeom prst="parallelogram">
            <a:avLst>
              <a:gd name="adj" fmla="val 173641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>
            <a:off x="4504183" y="1872458"/>
            <a:ext cx="2983790" cy="469888"/>
          </a:xfrm>
          <a:custGeom>
            <a:rect l="l" t="t" r="r" b="b"/>
            <a:pathLst>
              <a:path w="3663132" h="576871">
                <a:moveTo>
                  <a:pt x="3374697" y="0"/>
                </a:moveTo>
                <a:lnTo>
                  <a:pt x="584833" y="0"/>
                </a:lnTo>
                <a:lnTo>
                  <a:pt x="0" y="576871"/>
                </a:lnTo>
                <a:lnTo>
                  <a:pt x="3374697" y="576871"/>
                </a:lnTo>
                <a:lnTo>
                  <a:pt x="3663132" y="28843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710962" y="2854349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710962" y="3835313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4710962" y="4816276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411224" y="4511544"/>
            <a:ext cx="2926080" cy="158496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外贸电子商务可以使企业更加灵活地应对市场变化，提高竞争力。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1411224" y="2644137"/>
            <a:ext cx="2926080" cy="158496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通过互联网，企业可以打破地域限制，直接面对全球消费者，扩大销售市场。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965938" y="1476145"/>
            <a:ext cx="2926080" cy="158496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外贸电子商务可以减少中间环节和交易成本，使企业能够以更低的价格销售产品。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8078669" y="3640986"/>
            <a:ext cx="2926080" cy="158496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外贸电子商务可以简化交易流程，缩短交易时间，提高交易效率。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5078274" y="2850712"/>
            <a:ext cx="2048256" cy="43891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扩大市场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4799914" y="1872460"/>
            <a:ext cx="2253828" cy="43891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降低成本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5070960" y="3831676"/>
            <a:ext cx="2050081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提高效率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5070960" y="4817092"/>
            <a:ext cx="2050081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增强竞争力</a:t>
            </a:r>
            <a:endParaRPr lang="en-US" sz="1100"/>
          </a:p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外贸电子商务的优势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外贸电子商务的运营模式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交易规模较大，交易频繁，主要涉及原材料、零部件、机器设备等商品的交易。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B2B模式是外贸电子商务中最为常见的一种运营模式，有助于企业降低采购成本、扩大销售渠道。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B2B模式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指的是企业与企业之间的电子商务交易模式。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B2B模式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8125" r="812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B2C模式在外贸电子商务中逐渐兴起，企业可以通过该模式直接面对消费者，更好地满足市场需求。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B2C模式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指的是企业与消费者之间的电子商务交易模式。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交易规模较小，交易频率较高，主要涉及最终消费品和部分中间品的交易。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B2C模式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特点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交易规模较小，交易频率较高，主要涉及个人消费品和部分二手商品的交易。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C2C模式在外贸电子商务中也有一定市场，为消费者提供了更加便捷的交易平台，有助于促进个人消费品的流通。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C2C模式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指的是消费者与消费者之间的电子商务交易模式。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C2C模式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B2G模式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指的是企业与政府之间的电子商务交易模式。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交易规模较大，交易次数较少，主要涉及政府采购、税收、海关等业务。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B2G模式在外贸电子商务中也有一定市场，有助于企业拓展政府业务，提高市场竞争力。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B2G模式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https://d.book118.com/907101064201006036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2024-09-12T03:14:57.625</cp:lastPrinted>
  <dcterms:created xsi:type="dcterms:W3CDTF">2024-09-11T19:14:57Z</dcterms:created>
  <dcterms:modified xsi:type="dcterms:W3CDTF">2024-09-11T19:14:59Z</dcterms:modified>
</cp:coreProperties>
</file>