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9144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00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image" Target="../media/image2.png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5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B4A7-DF98-429F-B2F7-3E39727D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98849-1D77-4CC9-B610-436954EA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C07F-752A-4581-B233-F6658E8F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B9E1D-87D3-436F-A92B-F92B1048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7783C-316F-4432-A4A9-B826DAB1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4E94F-B644-40C4-ABF6-22E6CFF9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F0EAF-B3E9-447F-98D1-031E6F10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4AE2A-2729-462F-9383-9423E784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AA205-82A9-4CE6-877A-E7D519B6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797D6-3E05-4E96-AC3B-E64EEE44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B1D7B-7D25-4D9D-9E66-2C95A946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48670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32623" y="0"/>
            <a:ext cx="6100286" cy="6858000"/>
          </a:xfrm>
          <a:custGeom>
            <a:gdLst>
              <a:gd name="connsiteX0" fmla="*/ 0 w 8133715"/>
              <a:gd name="connsiteY0" fmla="*/ 0 h 6858000"/>
              <a:gd name="connsiteX1" fmla="*/ 7222986 w 8133715"/>
              <a:gd name="connsiteY1" fmla="*/ 0 h 6858000"/>
              <a:gd name="connsiteX2" fmla="*/ 7375991 w 8133715"/>
              <a:gd name="connsiteY2" fmla="*/ 272912 h 6858000"/>
              <a:gd name="connsiteX3" fmla="*/ 8133715 w 8133715"/>
              <a:gd name="connsiteY3" fmla="*/ 3292475 h 6858000"/>
              <a:gd name="connsiteX4" fmla="*/ 7152404 w 8133715"/>
              <a:gd name="connsiteY4" fmla="*/ 6710845 h 6858000"/>
              <a:gd name="connsiteX5" fmla="*/ 7057808 w 8133715"/>
              <a:gd name="connsiteY5" fmla="*/ 6858000 h 6858000"/>
              <a:gd name="connsiteX6" fmla="*/ 0 w 8133715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33715" h="6858000">
                <a:moveTo>
                  <a:pt x="0" y="0"/>
                </a:moveTo>
                <a:lnTo>
                  <a:pt x="7222986" y="0"/>
                </a:lnTo>
                <a:lnTo>
                  <a:pt x="7375991" y="272912"/>
                </a:lnTo>
                <a:cubicBezTo>
                  <a:pt x="7866190" y="1214460"/>
                  <a:pt x="8133715" y="2231496"/>
                  <a:pt x="8133715" y="3292475"/>
                </a:cubicBezTo>
                <a:cubicBezTo>
                  <a:pt x="8133715" y="4505023"/>
                  <a:pt x="7784294" y="5660175"/>
                  <a:pt x="7152404" y="6710845"/>
                </a:cubicBezTo>
                <a:lnTo>
                  <a:pt x="70578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97153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724876" y="1270635"/>
            <a:ext cx="3888105" cy="507492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619506" y="2667484"/>
            <a:ext cx="4759452" cy="1911096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6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4950"/>
              <a:t>编辑标题</a:t>
            </a:r>
            <a:endParaRPr lang="zh-CN" altLang="en-US" sz="4950"/>
          </a:p>
        </p:txBody>
      </p:sp>
      <p:sp>
        <p:nvSpPr>
          <p:cNvPr id="104867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28650" y="595087"/>
            <a:ext cx="4759452" cy="1911096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3600" b="0">
                <a:solidFill>
                  <a:schemeClr val="tx2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2700"/>
              <a:t>单击编辑副标题</a:t>
            </a:r>
            <a:endParaRPr lang="zh-CN" altLang="en-US" sz="2700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628650" y="4783025"/>
            <a:ext cx="2034682" cy="644181"/>
          </a:xfrm>
          <a:prstGeom prst="roundRect">
            <a:avLst>
              <a:gd name="adj" fmla="val 50000"/>
            </a:avLst>
          </a:prstGeom>
          <a:solidFill>
            <a:schemeClr val="accent1">
              <a:alpha val="80000"/>
            </a:schemeClr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bg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sz="1800"/>
              <a:t>署名占位符</a:t>
            </a:r>
            <a:endParaRPr lang="zh-CN" altLang="en-US" sz="18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28650" y="290285"/>
            <a:ext cx="5170646" cy="1422401"/>
          </a:xfrm>
          <a:noFill/>
        </p:spPr>
        <p:txBody>
          <a:bodyPr wrap="square" anchor="b" anchorCtr="0">
            <a:normAutofit/>
          </a:bodyPr>
          <a:lstStyle>
            <a:lvl1pPr algn="l">
              <a:defRPr sz="5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3750"/>
              <a:t>标题</a:t>
            </a:r>
            <a:endParaRPr lang="zh-CN" altLang="en-US" sz="3750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097155" name="@png2x_01_目录" descr="C:/Users/kingsoft/AppData/Local/Temp/fig2wpp/@png2x_01_目录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835967" y="676275"/>
            <a:ext cx="2077878" cy="2770505"/>
          </a:xfrm>
          <a:prstGeom prst="rect">
            <a:avLst/>
          </a:prstGeom>
        </p:spPr>
      </p:pic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2097157" name="@svg_02_章节" descr="C:/Users/kingsoft/AppData/Local/Temp/fig2wpp/@svg_02_章节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733097" cy="6858000"/>
          </a:xfrm>
          <a:prstGeom prst="rect">
            <a:avLst/>
          </a:prstGeom>
        </p:spPr>
      </p:pic>
      <p:pic>
        <p:nvPicPr>
          <p:cNvPr id="2097159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9088" y="1398905"/>
            <a:ext cx="4800600" cy="4617720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4712015" y="3766947"/>
            <a:ext cx="3700371" cy="2240153"/>
          </a:xfrm>
          <a:noFill/>
        </p:spPr>
        <p:txBody>
          <a:bodyPr wrap="square" anchor="t">
            <a:normAutofit/>
          </a:bodyPr>
          <a:lstStyle>
            <a:lvl1pPr algn="r">
              <a:defRPr sz="4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3000"/>
              <a:t>单击编辑标题</a:t>
            </a:r>
            <a:endParaRPr lang="zh-CN" altLang="en-US" sz="3000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4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4711958" y="349251"/>
            <a:ext cx="3700617" cy="3161665"/>
          </a:xfrm>
          <a:noFill/>
        </p:spPr>
        <p:txBody>
          <a:bodyPr wrap="square" anchor="b" anchorCtr="0">
            <a:normAutofit/>
          </a:bodyPr>
          <a:lstStyle>
            <a:lvl1pPr marL="0" indent="0" algn="r">
              <a:buNone/>
              <a:defRPr sz="9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 sz="6750"/>
              <a:t>节编号</a:t>
            </a:r>
            <a:endParaRPr lang="zh-CN" altLang="en-US" sz="675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761047" y="331470"/>
            <a:ext cx="7619047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761047" y="1771650"/>
            <a:ext cx="3753802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第二级</a:t>
            </a:r>
            <a:endParaRPr lang="zh-CN" altLang="en-US" sz="1200"/>
          </a:p>
          <a:p>
            <a:pPr lvl="2"/>
            <a:r>
              <a:rPr lang="zh-CN" altLang="en-US" sz="1050"/>
              <a:t>第三级</a:t>
            </a:r>
            <a:endParaRPr lang="zh-CN" altLang="en-US" sz="105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1050"/>
              <a:t>第五级</a:t>
            </a:r>
            <a:endParaRPr lang="zh-CN" altLang="en-US" sz="1050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771650"/>
            <a:ext cx="3750945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第二级</a:t>
            </a:r>
            <a:endParaRPr lang="zh-CN" altLang="en-US" sz="1200"/>
          </a:p>
          <a:p>
            <a:pPr lvl="2"/>
            <a:r>
              <a:rPr lang="zh-CN" altLang="en-US" sz="1050"/>
              <a:t>第三级</a:t>
            </a:r>
            <a:endParaRPr lang="zh-CN" altLang="en-US" sz="105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1050"/>
              <a:t>第五级</a:t>
            </a:r>
            <a:endParaRPr lang="zh-CN" altLang="en-US" sz="1050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761047" y="331470"/>
            <a:ext cx="7619047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759856" y="1650938"/>
            <a:ext cx="3737133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761047" y="2285999"/>
            <a:ext cx="3737133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第二级</a:t>
            </a:r>
            <a:endParaRPr lang="zh-CN" altLang="en-US" sz="1200"/>
          </a:p>
          <a:p>
            <a:pPr lvl="2"/>
            <a:r>
              <a:rPr lang="zh-CN" altLang="en-US" sz="1050"/>
              <a:t>第三级</a:t>
            </a:r>
            <a:endParaRPr lang="zh-CN" altLang="en-US" sz="105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1050"/>
              <a:t>第五级</a:t>
            </a:r>
            <a:endParaRPr lang="zh-CN" altLang="en-US" sz="1050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7959" y="1650938"/>
            <a:ext cx="3750945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285999"/>
            <a:ext cx="3750945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第二级</a:t>
            </a:r>
            <a:endParaRPr lang="zh-CN" altLang="en-US" sz="1200"/>
          </a:p>
          <a:p>
            <a:pPr lvl="2"/>
            <a:r>
              <a:rPr lang="zh-CN" altLang="en-US" sz="1050"/>
              <a:t>第三级</a:t>
            </a:r>
            <a:endParaRPr lang="zh-CN" altLang="en-US" sz="105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1050"/>
              <a:t>第五级</a:t>
            </a:r>
            <a:endParaRPr lang="zh-CN" altLang="en-US" sz="1050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第二级</a:t>
            </a:r>
            <a:endParaRPr lang="zh-CN" altLang="en-US" sz="1200"/>
          </a:p>
          <a:p>
            <a:pPr lvl="2"/>
            <a:r>
              <a:rPr lang="zh-CN" altLang="en-US" sz="1050"/>
              <a:t>第三级</a:t>
            </a:r>
            <a:endParaRPr lang="zh-CN" altLang="en-US" sz="1050"/>
          </a:p>
          <a:p>
            <a:pPr lvl="3"/>
            <a:r>
              <a:rPr lang="zh-CN" altLang="en-US" sz="1050"/>
              <a:t>第四级</a:t>
            </a:r>
            <a:endParaRPr lang="zh-CN" altLang="en-US" sz="1050"/>
          </a:p>
          <a:p>
            <a:pPr lvl="4"/>
            <a:r>
              <a:rPr lang="zh-CN" altLang="en-US" sz="1050"/>
              <a:t>第五级</a:t>
            </a:r>
            <a:endParaRPr lang="zh-CN" altLang="en-US" sz="1050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wrap="square">
            <a:normAutofit/>
          </a:bodyPr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单击此处编辑副标题</a:t>
            </a:r>
            <a:endParaRPr lang="zh-CN" altLang="en-US" sz="1800"/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2097161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272146"/>
            <a:ext cx="4686299" cy="5585854"/>
          </a:xfrm>
          <a:prstGeom prst="rect">
            <a:avLst/>
          </a:prstGeom>
        </p:spPr>
      </p:pic>
      <p:sp>
        <p:nvSpPr>
          <p:cNvPr id="104877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4754880" y="516255"/>
            <a:ext cx="3594735" cy="3023870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7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5250"/>
              <a:t>编辑标题</a:t>
            </a:r>
            <a:endParaRPr lang="zh-CN" altLang="en-US" sz="5250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4754880" y="3610610"/>
            <a:ext cx="3594735" cy="1776095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sz="1800"/>
              <a:t>署名占位符</a:t>
            </a:r>
            <a:endParaRPr lang="zh-CN" altLang="en-US" sz="18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761047" y="331470"/>
            <a:ext cx="7619047" cy="119507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761238" y="1773936"/>
            <a:ext cx="7619238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51" r:id="rId2"/>
    <p:sldLayoutId id="2147488952" r:id="rId3"/>
    <p:sldLayoutId id="2147488953" r:id="rId4"/>
    <p:sldLayoutId id="2147488954" r:id="rId5"/>
    <p:sldLayoutId id="2147488955" r:id="rId6"/>
    <p:sldLayoutId id="2147488956" r:id="rId7"/>
    <p:sldLayoutId id="2147488957" r:id="rId8"/>
    <p:sldLayoutId id="2147488958" r:id="rId9"/>
    <p:sldLayoutId id="2147488959" r:id="rId10"/>
    <p:sldLayoutId id="214748896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4000" b="0" kern="1200">
          <a:solidFill>
            <a:schemeClr val="tx2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3.xml" /><Relationship Id="rId3" Type="http://schemas.openxmlformats.org/officeDocument/2006/relationships/tags" Target="../tags/tag77.xml" /><Relationship Id="rId4" Type="http://schemas.openxmlformats.org/officeDocument/2006/relationships/image" Target="../media/image6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11001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19506" y="2857863"/>
            <a:ext cx="4759452" cy="1433322"/>
          </a:xfrm>
        </p:spPr>
        <p:txBody>
          <a:bodyPr wrap="square">
            <a:normAutofit fontScale="90000"/>
          </a:bodyPr>
          <a:lstStyle/>
          <a:p>
            <a:r>
              <a:rPr lang="zh-CN" altLang="en-US" sz="5500"/>
              <a:t>儿童乳牙根管治疗的特点与注意事项</a:t>
            </a:r>
            <a:endParaRPr lang="zh-CN" altLang="en-US" sz="5500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628650" y="1303565"/>
            <a:ext cx="4759452" cy="1433322"/>
          </a:xfrm>
        </p:spPr>
        <p:txBody>
          <a:bodyPr wrap="square">
            <a:normAutofit/>
          </a:bodyPr>
          <a:lstStyle/>
          <a:p>
            <a:r>
              <a:rPr lang="zh-CN" altLang="en-US" sz="2700"/>
              <a:t>添加文档副标题</a:t>
            </a:r>
            <a:endParaRPr lang="zh-CN" altLang="en-US" sz="2700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628650" y="4444519"/>
            <a:ext cx="2034682" cy="483135"/>
          </a:xfrm>
        </p:spPr>
        <p:txBody>
          <a:bodyPr wrap="square">
            <a:normAutofit/>
          </a:bodyPr>
          <a:lstStyle/>
          <a:p>
            <a:r>
              <a:rPr lang="zh-CN" altLang="en-US" sz="1800"/>
              <a:t>汇报人：李老师</a:t>
            </a:r>
            <a:endParaRPr lang="zh-CN" altLang="en-US" sz="18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28650" y="1074963"/>
            <a:ext cx="5170646" cy="1066800"/>
          </a:xfrm>
        </p:spPr>
        <p:txBody>
          <a:bodyPr wrap="square">
            <a:normAutofit/>
          </a:bodyPr>
          <a:lstStyle/>
          <a:p>
            <a:r>
              <a:rPr lang="zh-CN" altLang="en-US" sz="3750"/>
              <a:t>目录</a:t>
            </a:r>
            <a:endParaRPr lang="zh-CN" altLang="en-US" sz="3750"/>
          </a:p>
        </p:txBody>
      </p:sp>
      <p:pic>
        <p:nvPicPr>
          <p:cNvPr id="2097165" name="@svg!m0_01_项图片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480963" y="2533650"/>
            <a:ext cx="1961894" cy="1429701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88368" y="2533650"/>
            <a:ext cx="1657473" cy="68450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744148" y="3256403"/>
            <a:ext cx="1601693" cy="70694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5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乳牙根管治疗的特点</a:t>
            </a:r>
            <a:endParaRPr lang="zh-CN" altLang="en-US" sz="15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67" name="@svg!m0_01_项图片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26634" y="2532425"/>
            <a:ext cx="1961894" cy="1429701"/>
          </a:xfrm>
          <a:prstGeom prst="rect">
            <a:avLst/>
          </a:prstGeom>
        </p:spPr>
      </p:pic>
      <p:sp>
        <p:nvSpPr>
          <p:cNvPr id="1048810" name="序号"/>
          <p:cNvSpPr txBox="1"/>
          <p:nvPr>
            <p:custDataLst>
              <p:tags r:id="rId9"/>
            </p:custDataLst>
          </p:nvPr>
        </p:nvSpPr>
        <p:spPr>
          <a:xfrm>
            <a:off x="1134040" y="2532425"/>
            <a:ext cx="1657473" cy="68450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10"/>
            </p:custDataLst>
          </p:nvPr>
        </p:nvSpPr>
        <p:spPr>
          <a:xfrm>
            <a:off x="1189820" y="3255178"/>
            <a:ext cx="1601693" cy="70694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5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单击添加目录项标题
</a:t>
            </a:r>
            <a:endParaRPr lang="zh-CN" altLang="en-US" sz="15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69" name="@svg!m0_01_项图片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35291" y="2532425"/>
            <a:ext cx="1961894" cy="1429701"/>
          </a:xfrm>
          <a:prstGeom prst="rect">
            <a:avLst/>
          </a:prstGeom>
        </p:spPr>
      </p:pic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6242697" y="2532425"/>
            <a:ext cx="1657473" cy="68450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3"/>
            </p:custDataLst>
          </p:nvPr>
        </p:nvSpPr>
        <p:spPr>
          <a:xfrm>
            <a:off x="6242697" y="3255178"/>
            <a:ext cx="1601693" cy="70694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5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乳牙根管治疗的注意事项</a:t>
            </a:r>
            <a:endParaRPr lang="zh-CN" altLang="en-US" sz="15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71" name="@svg!m0_01_项图片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39605" y="4308026"/>
            <a:ext cx="1961894" cy="1429701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5"/>
            </p:custDataLst>
          </p:nvPr>
        </p:nvSpPr>
        <p:spPr>
          <a:xfrm>
            <a:off x="1147011" y="4308026"/>
            <a:ext cx="1657473" cy="68450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6"/>
            </p:custDataLst>
          </p:nvPr>
        </p:nvSpPr>
        <p:spPr>
          <a:xfrm>
            <a:off x="1147011" y="5030779"/>
            <a:ext cx="1601693" cy="70694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5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乳牙根管治疗的效果与预后</a:t>
            </a:r>
            <a:endParaRPr lang="zh-CN" altLang="en-US" sz="15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73" name="@svg!m0_01_项图片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487448" y="4308026"/>
            <a:ext cx="1961894" cy="1429701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3694854" y="4308026"/>
            <a:ext cx="1657473" cy="68450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9"/>
            </p:custDataLst>
          </p:nvPr>
        </p:nvSpPr>
        <p:spPr>
          <a:xfrm>
            <a:off x="3694854" y="5030779"/>
            <a:ext cx="1601693" cy="70694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5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乳牙根管治疗与儿童口腔健康的关系</a:t>
            </a:r>
            <a:endParaRPr lang="zh-CN" altLang="en-US" sz="15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712015" y="3682460"/>
            <a:ext cx="3700371" cy="1680114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 sz="3000"/>
              <a:t>添加章节标题</a:t>
            </a:r>
            <a:endParaRPr lang="zh-CN" altLang="en-US" sz="3000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4711958" y="1119188"/>
            <a:ext cx="3700617" cy="2371248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 sz="6750"/>
              <a:t>01</a:t>
            </a:r>
            <a:endParaRPr lang="en-US" altLang="zh-CN" sz="675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712015" y="3682460"/>
            <a:ext cx="3700371" cy="1680114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 sz="3000"/>
              <a:t>乳牙根管治疗的特点</a:t>
            </a:r>
            <a:endParaRPr lang="zh-CN" altLang="en-US" sz="3000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4711958" y="1119188"/>
            <a:ext cx="3700617" cy="2371248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 sz="6750"/>
              <a:t>02</a:t>
            </a:r>
            <a:endParaRPr lang="en-US" altLang="zh-CN" sz="675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https://d.book118.com/907101100131006026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142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2"/>
  <p:tag name="KSO_WM_UNIT_INDEX" val="1_2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1"/>
  <p:tag name="KSO_WM_UNIT_INDEX" val="1_2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  <p:tag name="KSO_WM_UNIT_VALUE" val="2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2"/>
  <p:tag name="KSO_WM_UNIT_INDEX" val="1_4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2"/>
  <p:tag name="KSO_WM_UNIT_INDEX" val="1_5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1"/>
  <p:tag name="KSO_WM_UNIT_INDEX" val="1_5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  <p:tag name="KSO_WM_UNIT_VALUE" val="2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2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93">
      <a:dk1>
        <a:sysClr val="windowText" lastClr="000000"/>
      </a:dk1>
      <a:lt1>
        <a:sysClr val="window" lastClr="FFFFFF"/>
      </a:lt1>
      <a:dk2>
        <a:srgbClr val="1F006C"/>
      </a:dk2>
      <a:lt2>
        <a:srgbClr val="F6F3FF"/>
      </a:lt2>
      <a:accent1>
        <a:srgbClr val="8150FF"/>
      </a:accent1>
      <a:accent2>
        <a:srgbClr val="FFD22D"/>
      </a:accent2>
      <a:accent3>
        <a:srgbClr val="25DFD8"/>
      </a:accent3>
      <a:accent4>
        <a:srgbClr val="4AC2FF"/>
      </a:accent4>
      <a:accent5>
        <a:srgbClr val="FFAA5B"/>
      </a:accent5>
      <a:accent6>
        <a:srgbClr val="FF81A8"/>
      </a:accent6>
      <a:hlink>
        <a:srgbClr val="658BD5"/>
      </a:hlink>
      <a:folHlink>
        <a:srgbClr val="A16AA5"/>
      </a:folHlink>
    </a:clrScheme>
    <a:fontScheme name="自定义 80">
      <a:majorFont>
        <a:latin typeface="汉仪文黑-85W"/>
        <a:ea typeface="汉仪文黑-85W"/>
        <a:cs typeface="Arial"/>
      </a:majorFont>
      <a:minorFont>
        <a:latin typeface="汉仪文黑-55简"/>
        <a:ea typeface="汉仪文黑-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汉仪文黑-85W</vt:lpstr>
      <vt:lpstr>汉仪文黑-55简</vt:lpstr>
      <vt:lpstr>HYQiHei</vt:lpstr>
      <vt:lpstr>Calibri Light</vt:lpstr>
      <vt:lpstr>Office Theme</vt:lpstr>
      <vt:lpstr>儿童乳牙根管治疗的特点与注意事项</vt:lpstr>
      <vt:lpstr>目录</vt:lpstr>
      <vt:lpstr>添加章节标题</vt:lpstr>
      <vt:lpstr>乳牙根管治疗的特点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2024-08-31T22:54:41.600</cp:lastPrinted>
  <dcterms:created xsi:type="dcterms:W3CDTF">2024-08-31T14:54:41Z</dcterms:created>
  <dcterms:modified xsi:type="dcterms:W3CDTF">2024-08-31T14:54:43Z</dcterms:modified>
</cp:coreProperties>
</file>