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CCFD2-61A7-443D-8CF5-AC4DF813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4FFE3-6DDD-45A1-97E8-50533EF2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C4B35-00A7-4D58-9DFC-FA60B6004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0DF59-FEEB-45E1-BB20-552D05C0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2A38D-7DEB-4275-965D-C791523E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DDA31-8929-4074-B668-8C34713E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D5409-799E-47E5-8876-E0824CF8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F3A9F-82D0-4B43-A605-92758A8A0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4FCF5-5C52-4A29-B2C2-2D2E74559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C7B4D-9C9E-4AE2-AF8C-BAA98C6B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2A89F-33CC-40CE-8FBA-037824B75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02155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护理系统追踪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护理系统追踪的重要性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护理系统追踪的方法和技术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护理系统追踪的实践案例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护理系统追踪的目的是确保病人得到安全、有效的护理服务，提高护理质量，减少医疗事故和纠纷。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随着医疗技术的进步和患者需求的提高，护理系统追踪逐渐成为医疗管理的重要手段。它起源于美国，后来逐渐在全球范围内得到推广和应用。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定义：护理系统追踪是指对护理服务的过程进行全面、系统的监督和评价，包括对护理人员的资质、护理操作的规范性、护理结果的评价等方面进行管理。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护理系统追踪的定义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护理系统追踪的重要性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通过系统追踪，护理人员可以实时了解患者的病情变化和护理需求，及时调整护理计划，确保患者得到最佳的护理服务。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系统追踪有助于减少护理过程中的差错，如给药错误、记录错误等，提高护理的安全性和准确性。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减少差错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通过对护理过程的追踪和分析，可以发现护理工作中的不足和问题，进而持续改进护理质量，提高患者的满意度。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704" r="207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18" r="4418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合理分配人力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通过系统追踪，护理管理者可以了解各科室的护理需求和人力资源状况，合理调配人力，确保患者得到及时、专业的护理服务。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系统追踪有助于优化护理工作流程，减少重复和不必要的操作，提高护理工作的效率。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合理的资源配置有助于降低医院的运营成本，使得医院能够为患者提供更加优质、高效的医疗服务。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通过系统追踪，护理人员可以更加全面地了解患者的病情和护理需求，为患者提供更加个性化、贴心的护理服务。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系统追踪可以帮助护理人员更好地了解患者的需求和反馈，加强与患者的沟通，提高患者的满意度。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系统追踪有助于及时发现和解决患者在护理过程中遇到的问题，提高患者的满意度和信任度。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护理系统追踪的方法和技术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通过多种渠道收集护理系统的相关数据，包括患者信息、护理过程、护理结果等。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04" r="40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对收集到的数据进行分类、编码和整理，确保数据的准确性和完整性。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对不同来源的数据进行标准化处理，以便进行统一分析和比较。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https://d.book118.com/907102155013006051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2024-09-23T22:09:27.297</cp:lastPrinted>
  <dcterms:created xsi:type="dcterms:W3CDTF">2024-09-23T14:09:27Z</dcterms:created>
  <dcterms:modified xsi:type="dcterms:W3CDTF">2024-09-23T14:09:29Z</dcterms:modified>
</cp:coreProperties>
</file>