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CB633-7A91-4535-94BE-9527C4780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0F3FF-6119-4773-94B7-DCD11C41F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33417-8CEF-4F3B-A23A-D75DCC06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363B2-7B28-40E2-BB07-D726B3BB5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3E34FE-38D4-41FE-8367-90F118B29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02C846-5AFE-4968-A955-9C772760F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703E3-8296-4C3B-81D0-8D3361D59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BD6FB-E1F4-4A4B-8431-C4880E91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73757-EF95-428D-BA04-DD20AD5A3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3029E-F13A-4190-BB15-3E78CE21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DD17C-ECA7-4AD9-B2E1-67EAACB7E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03016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《信息与信息传播》ppt课件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信息传播的原理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信息媒介的发展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信息传播伦理与法规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信息是客观事物的特征和变化的表征，可以被感知、传递、处理和利用。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信息是客观世界中各种事物的变化和特征的表征，它反映了事物的状态、关系和过程。信息可以通过各种方式被感知、传递、处理和利用，以帮助人们认识世界、解决问题和创造价值。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信息具有客观性、时效性、共享性、可传递性和可加工性等特性。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的客观性指的是信息是客观事物的反映，不受主观因素的影响；时效性是指信息随着时间的推移而发生变化，不再具有原有的价值；共享性是指信息可以在不同的时间和空间中被多个个体所利用；可传递性是指信息可以通过各种媒介进行传递；可加工性则是指信息可以被处理、整理、分析和挖掘，以产生更有价值的信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信息可以分为数据、知识和智慧三个层次，同时也可以按照表现形式分为文字、图像、声音和视频等类型。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可以分为不同的层次和类型。数据是最基础的信息形式，是事物的基本记录和事实。知识是在数据基础上经过整理、分析和解释后形成的系统化信息，它反映了人们对事物的认识和经验。智慧则是在知识基础上经过提炼和升华后形成的深层次信息，它反映了人们对事物的洞察和理解。此外，信息还可以按照表现形式分为文字、图像、声音和视频等类型，这些类型的信息各有特点和适用场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信息传播的原理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负责信息的收集、筛选、加工和发布，是信息传播的起点。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是信息传播的核心，包括语言、文字、图像、视频等多种形式。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信息内容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是信息传播的载体，包括报纸、杂志、广播、电视、互联网等。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信息媒介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是信息传播的终点，负责接收、理解、反馈信息。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信息的接收者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信息传播的要素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线性传播模式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信息从传播者出发，经过媒介传递给接收者，缺乏反馈机制。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双向对称模式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强调信息传播的双向性，传播者和接收者可以相互反馈。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个体内部的信息处理和传递过程，包括感知、记忆、思维等活动。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信息传播的模式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信息传播效果的定义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指信息传播对接收者产生的影响和作用。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信息传播效果的层次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包括认知层面、情感层面和行为层面。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影响信息传播效果的因素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包括信息内容的质量、媒介的权威性和公信力、接收者的心理和认知特点等。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信息传播效果的评估方法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包括调查法、实验法、内容分析法等。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信息传播的效果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信息媒介的发展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https://d.book118.com/907103016136006036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2024-09-11T18:36:36.212</cp:lastPrinted>
  <dcterms:created xsi:type="dcterms:W3CDTF">2024-09-11T10:36:36Z</dcterms:created>
  <dcterms:modified xsi:type="dcterms:W3CDTF">2024-09-11T10:36:38Z</dcterms:modified>
</cp:coreProperties>
</file>