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9ACE2-AFAB-4746-B7D4-48D9D8628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19C8A-8BA3-43B8-BBF8-49931F1ED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0991A-2136-49E1-A479-E543E8579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EE91B-9223-4EB7-A007-0A12F0745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403777-B564-40E3-ABB8-1C4C35554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90289-0405-4E90-8AE5-E74397750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930F2B-BE1E-4CD5-BC10-9BCA97DD7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5ED77-22AE-4AE6-8ECA-BA604C39A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C87BA-3CB4-4363-A08C-DAC77D92E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DCA53-3C8A-41E7-B84C-7C21B6564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6F73D-CF48-4F6F-9464-4C20200F6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04060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我国电力系统发展概况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电力系统基本概念与组成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我国电力系统历史沿革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发电侧现状及发展趋势分析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输配电侧现状及挑战剖析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用电侧需求变化对电力系统影响研究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未来我国电力系统发展趋势预测与建议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电力系统基本概念与组成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21" r="315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32" r="34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由发电厂、输电网、配电网和电力用户组成的整体，实现电能的生产、传输、分配和消费。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满足社会经济发展对电能的需求，保障电力供应的安全、可靠、经济、环保。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58" r="21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发电环节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输电环节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配电环节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用电环节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发电、输电、配电和用电环节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通过各类发电厂将一次能源转换为电能，包括火力发电、水力发电、核能发电等。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在负荷中心通过配电网将电能分配给各类电力用户。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将发电厂产生的电能通过高压输电线路远距离传输到负荷中心。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各类电力用户消费电能，包括工业、农业、商业和居民用电等。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3" b="53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电网架构与设备概述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电网架构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包括超高压、特高压交直流混联电网，以及各级配电网，形成覆盖全国的庞大电网系统。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包括变压器、断路器、隔离开关、互感器、避雷器等，用于电能的传输、分配和保护。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自动化与智能化设备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包括智能电网调度控制系统、自动电压控制系统、继电保护装置等，提高电力系统的自动化和智能化水平。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我国电力系统历史沿革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清朝末期至民国时期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我国电力系统起步较晚，清朝末期仅有少量发电厂，且多为外资建设。民国时期，政府开始重视电力工业发展，但受限于资金和技术，进展缓慢。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解放初期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新中国成立后，政府大力发展电力工业，通过引进技术和设备，逐步建立起较为完善的电力系统。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大跃进时期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在“大跃进”运动中，电力工业发展迅速，但同时也出现了盲目冒进、忽视质量等问题。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早期电力系统建设与发展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改革开放后，我国电力体制开始进行改革，逐步实现了政企分开、厂网分开等目标。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电力体制改革启动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208" b="14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随着改革的深入，我国电力市场逐步建立，实现了竞价上网、大用户直购电等市场化交易方式。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近年来，我国大力发展新能源，风电、光伏等可再生能源在电力系统中的比重逐渐增加。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改革开放后电力工业改革历程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292" r="4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我国电力结构中，火电仍占据主导地位，但比重逐渐下降。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以火电为主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新能源快速发展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电力供需总体平衡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电力市场化改革深入推进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风电、光伏等新能源发展迅速，已成为我国电力市场的重要组成部分。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随着电力工业的发展，我国电力供需总体保持平衡，但局部地区和时段仍存在供需紧张情况。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我国电力市场化改革持续深入，电力交易方式更加灵活多样，市场主体更加多元化。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现阶段我国电力市场结构特点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发电侧现状及发展趋势分析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火力发电现状及挑战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火力发电仍是我国主要的发电方式，占据总装机容量的较大比例。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面临环保压力，高污染、高排放的火电厂将逐步被淘汰或改造。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煤炭价格波动对火力发电成本影响较大，需加强煤电联动机制。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水力发电具有清洁、可再生、调峰能力强等优势。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我国水能资源丰富，但开发程度不平衡，部分地区开发过度。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受气候、地形等自然条件限制，水力发电开发潜力有限。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水力发电优势与局限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https://d.book118.com/907104060003006046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2024-09-20T22:58:13.821</cp:lastPrinted>
  <dcterms:created xsi:type="dcterms:W3CDTF">2024-09-20T14:58:13Z</dcterms:created>
  <dcterms:modified xsi:type="dcterms:W3CDTF">2024-09-20T14:58:15Z</dcterms:modified>
</cp:coreProperties>
</file>