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5CC6F-4980-447E-B3A5-411D4B2DA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A04C6-2813-45E4-8AC8-0913F3CB8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B3F08-A2C2-49CA-9111-54904A867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3017E-57E9-4919-98F0-AF77D1565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5067A6-05FC-4FA3-86D1-5C1B1361D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7804A7-2118-4B10-A2DD-D2C81B742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205944-405F-4FE9-9983-CEE086475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FFABF-81FB-4A14-A1F9-111A5E3F4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C890A5-BA67-446A-932D-9E33663E3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6A793-05F2-400C-94D3-02BAF7A18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5A0FA-443B-4F34-B833-CFD3353D5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06046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阅读策略与技巧提升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预览与略读技巧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精读与深度理解技巧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批判性思维与阅读策略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记忆增强与阅读策略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阅读策略在日常生活和工作中应用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阅读策略概述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阅读策略定义与重要性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阅读策略是指读者在阅读过程中，根据不同的阅读目的和阅读材料，有意识地灵活运用一系列阅读方法或技能的学习活动过程。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阅读策略的运用对于提高阅读效率、增强阅读理解能力、培养阅读兴趣等都具有重要意义。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掌握和运用阅读策略是成为高效阅读者、提升个人知识水平和综合素养的关键。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关注故事情节、人物性格、时间线索等要素，理解作者的写作意图和情感表达。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记叙文阅读策略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议论文阅读策略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说明文阅读策略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散文阅读策略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把握文章的中心论点、分论点和论据，分析作者的论证思路和方法，评估论点的合理性和说服力。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明确说明对象的特征、性质、功能等，理解说明方法和语言特点，探究作者的写作目的和读者需求。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品味作者的语言风格、情感表达和意境营造，感受散文的美感和思想内涵。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不同类型文本适用策略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预览与预测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提问与回答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精读与略读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笔记与总结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提升阅读效率与理解能力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通过浏览标题、目录、图片等信息，预测文章内容和结构，激活相关背景知识。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根据阅读目的和文本特点，灵活运用精读和略读方法，提高阅读速度和准确性。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在阅读过程中提出问题并寻找答案，有助于深入理解文本内容和作者的意图。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记录重要信息、关键词汇和阅读感受，有助于巩固记忆、加深理解和拓展思维。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预览与略读技巧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252" b="825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通过标题和副标题可以大致了解文章的主题和重点内容。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预览标题和副标题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文章的开头和结尾通常会概括文章的主旨和结论，预览这些部分可以帮助读者快速了解文章大意。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阅读开头和结尾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每个段落的开头和结尾通常会包含该段落的主题句和总结句，浏览这些部分可以帮助读者了解文章的结构和逻辑。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浏览段落开头和结尾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预览：了解文章大意和结构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注意标点符号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标点符号可以帮助读者快速判断句子的结构和重点，例如逗号、分号、破折号等。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寻找关键词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在阅读时，注意寻找与文章主题相关的关键词，这些关键词通常会帮助读者快速了解文章的重点内容。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忽略细节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略读时不需要深入理解每一个细节，只需要关注文章的主要信息和结论。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略读：快速获取关键信息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实战演练：预览与略读结合应用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选择适合自己阅读水平的材料，并进行预览和略读的练习。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设定阅读目标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在阅读前设定明确的阅读目标，例如了解文章大意、寻找特定信息等。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结合使用预览和略读技巧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在阅读时，先使用预览技巧了解文章大意和结构，再使用略读技巧快速获取关键信息。通过不断练习，可以提高阅读速度和理解能力。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选择合适的阅读材料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精读与深度理解技巧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精读：深入挖掘文章内涵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仔细阅读全文，确保理解文章大意和主题。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分析文章结构，理清文章脉络和逻辑关系。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关注文章中的关键词、句，理解其深层含义和引申意义。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挖掘文章中的隐含信息和言外之意，洞悉作者的真实意图。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通过分析文章的语言、修辞和表达方式，揣摩作者的情感倾向和态度。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关注文章中的立场、观点和论据，理解作者的论证逻辑和思路。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比较不同作者对同一问题的看法和观点，拓展自己的思维和视野。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深入思考文章所反映的社会现象、文化背景和价值观念，加深自己的理解和认识。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深度理解：把握作者观点和态度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https://d.book118.com/907106046005006041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2024-09-13T16:39:27.988</cp:lastPrinted>
  <dcterms:created xsi:type="dcterms:W3CDTF">2024-09-13T08:39:28Z</dcterms:created>
  <dcterms:modified xsi:type="dcterms:W3CDTF">2024-09-13T08:39:30Z</dcterms:modified>
</cp:coreProperties>
</file>