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04B9A-B514-40DC-BF17-EEA25145C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8DFF4-708C-4C00-B68A-8E63C9F67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8CF67-44EE-4703-8476-23C2BCEE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19267-3D48-406F-9AF4-CA6994021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04DF74-ECD4-440E-ABC4-FEBB22B26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FFDA6-F737-458D-9467-61F8B16D1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00108-26BF-419A-8A0C-07880A414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D3D9C-721B-4A2A-8E3C-B4413E086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6F4A5-C9C5-492B-A6EB-C802E0C17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D0F60-C918-4927-AF8E-D5C47C06D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B01AF-8108-464B-A91B-82E2A8F74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06123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2023-2028年商铺地产行业市场深度分析及发展策略研究报告大纲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93" r="194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商铺地产行业是指从事商铺地产开发、经营、管理和服务的行业，包括商业地产开发商、商铺租赁代理、商业物业管理等。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商铺地产行业可以根据不同的分类标准进行分类，如按物业类型可分为购物中心、商业街、独立商铺等；按开发程度可分为新开发和存量经营等。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20世纪80年代以前，商铺地产行业处于起步阶段，主要以传统商业模式为主，商铺地产开发较少。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20世纪90年代以后，随着中国城市化进程加速和消费水平提升，商铺地产行业进入快速发展阶段，大量商业地产项目涌现。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近年来，随着电商的兴起和消费市场的变化，商铺地产行业逐渐进入成熟阶段，行业整合和转型升级成为趋势。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目前，中国商铺地产行业的市场规模已经达到数万亿元，成为国民经济的重要组成部分。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未来几年，随着城市化进程的深入和消费市场的升级，商铺地产行业的市场规模仍将继续扩大。同时，行业整合和转型升级也将加速行业的发展。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75" r="26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商铺地产行业的市场规模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总结词：市场需求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详细描述：随着城市化进程的加速和消费水平的提升，商铺地产行业的需求持续增长。消费者对购物环境、配套设施等方面的要求越来越高，推动了商铺地产行业的升级和变革。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总结词：消费趋势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详细描述：现代消费者的购物习惯和需求呈现出多样化、个性化、便捷化的特点。他们更加注重体验式消费、线上线下融合消费等新型消费模式，对商铺地产的功能和形态提出了更高的要求。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总结词：市场潜力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详细描述：在城市化进程中，新兴商圈和商业综合体的建设将进一步释放商铺地产市场的需求。同时，随着新零售、智能商业等新兴业态的崛起，商铺地产行业将迎来更多的发展机遇和空间。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总结词：供给状况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当前商铺地产市场的供给结构较为单一，主要以传统商业街、百货商场等形式存在。然而，随着城市规划和商业模式的变革，商铺地产的供给形式也在不断变化和创新，如商业综合体、购物中心等新型业态逐渐成为市场主流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商铺地产行业的供给分析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总结词：投资回报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详细描述：商铺地产行业的投资回报主要来源于租金收入和资产增值。在市场需求持续增长的情况下，优质商铺的租金水平呈现出稳步上涨的趋势，吸引了大量投资者进入市场。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商铺地产行业的供给分析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56" r="26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总结词：政策影响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详细描述：政府对商铺地产行业的政策支持力度将直接影响市场的供给状况。政府可以通过土地供应、税收优惠等政策手段来调节市场的供求关系，从而影响商铺地产的投资回报和资产价值。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商铺地产行业的供给分析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总结词：竞争态势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当前商铺地产行业的竞争格局较为激烈，各大开发商、投资商纷纷加大投入，争夺市场份额。同时，行业内还存在大量的中小型企业和个体户，他们通过提供特色化、个性化的产品和服务来吸引消费者，也在一定程度上加剧了市场竞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总结词：竞争优势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详细描述：在激烈的市场竞争中，具有品牌优势、规模优势、资源优势的企业更容易脱颖而出。这些企业通过提供高品质的产品和服务，打造品牌形象，提升消费者忠诚度，从而在市场竞争中占据有利地位。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总结词：未来趋势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未来，随着科技的进步和市场需求的不断变化，商铺地产行业将呈现出智能化、绿色化、定制化的发展趋势。企业需要紧跟市场变化，不断创新和升级，以满足消费者日益多样化的需求，提升自身的竞争力和市场份额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商铺地产行业的竞争格局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https://d.book118.com/907106123036006033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2024-09-06T13:24:25.268</cp:lastPrinted>
  <dcterms:created xsi:type="dcterms:W3CDTF">2024-09-06T05:24:25Z</dcterms:created>
  <dcterms:modified xsi:type="dcterms:W3CDTF">2024-09-06T05:24:27Z</dcterms:modified>
</cp:coreProperties>
</file>