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1D3BE-9DFE-4AA7-8D1D-BBF4B4B85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46828-39D9-450D-8108-53F52024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10794-F74F-4AFE-8689-E32E35124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8ACA1-B7C9-4F1B-B1C3-D0167957F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5AA7A-3033-49A4-946D-0DCF4C0FD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41F42-3E5D-4AEC-81F3-772AAC2C7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6624C-BFE7-42DA-A703-44642D72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41425-CCD5-4ADF-ACCD-86FB9106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0223E-6B88-473D-98A5-E713395A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EABEC-89B1-4267-8DE7-B78ED2AB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77A86-9C18-4A20-B54A-E3374C6D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120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如何利用战略管理执行系统赢得竞争优势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战略管理执行系统概述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制定有效的战略计划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构建高效的组织结构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实施有效的战略控制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培养核心竞争力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应对变革与挑战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战略管理执行系统概述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战略管理执行系统是一种综合性的管理工具，旨在帮助企业实现战略目标，提升竞争优势。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该系统通过整合企业内外部资源，制定并执行战略规划，监控和评估战略实施效果，以确保企业战略目标的达成。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战略管理执行系统能够为企业提供全面、准确的数据和信息，帮助决策者做出更科学、更合理的决策。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该系统能够对企业资源进行合理配置，确保资源的高效利用，从而提升企业的整体绩效。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通过战略管理执行系统，企业可以及时发现并应对潜在的风险，确保企业战略的稳定实施。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战略管理执行系统的重要性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制定清晰、明确的战略规划，包括目标设定、路径选择和行动计划等。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建立与战略规划相适应的组织架构，确保企业战略的有效实施。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根据战略规划的要求，合理配置企业的人力、物力、财力等资源。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建立有效的监控和评估机制，对企业战略的实施过程进行实时跟踪和评估，确保战略目标的达成。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战略管理执行系统的组成要素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制定有效的战略计划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了解市场趋势、竞争对手、政策法规等外部因素，以把握市场机会和规避风险。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评估企业资源、能力、优势和劣势，以确定核心竞争力和发展潜力。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阐述企业的存在意义和价值主张，为制定战略提供方向指引。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根据企业使命和市场环境，制定具体、可衡量、可实现的短期和长期目标。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设定战略目标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选择合适的战略类型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根据企业目标和市场环境，选择适合自身发展的战略类型，如成本领先、差异化、集中化等。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将战略目标分解为具体的实施步骤和时间表，明确责任人和所需资源。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制定具体可行的战略计划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监控战略执行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定期评估战略执行情况和市场环境变化，及时发现问题并采取相应措施。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调整战略计划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根据评估结果和市场反馈，适时调整战略目标和实施计划，以保持竞争优势和适应市场变化。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调整和优化战略计划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构建高效的组织结构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减少管理层级，加速决策过程，提高组织灵活性。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按产品或市场划分事业部，实现专业化管理和资源共享。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结合项目管理和职能管理，强化跨部门协作。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设计合理的组织架构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根据战略需求，合理配置人才，提升员工技能和素质。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确保资金的有效利用，降低财务风险，支持战略实施。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优化设备、设施等物力资源的配置，提高生产效率。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提升组织协同效率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建立有效的沟通机制，促进信息在组织内部的快速传递。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目标协同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确保各部门和员工的目标与整体战略保持一致，形成合力。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简化和优化业务流程，提高工作效率和响应速度。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通过奖励、晋升等方式，激发员工的创新动力。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倡导开放、包容的创新文化，鼓励员工提出新想法和建议。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创新平台搭建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提供创新所需的资源、技术和资金支持，助力创新成果的转化。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https://d.book118.com/907111200050006032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2024-09-05T02:33:00.002</cp:lastPrinted>
  <dcterms:created xsi:type="dcterms:W3CDTF">2024-09-04T18:33:00Z</dcterms:created>
  <dcterms:modified xsi:type="dcterms:W3CDTF">2024-09-04T18:33:02Z</dcterms:modified>
</cp:coreProperties>
</file>