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53276-0A54-4093-8873-EB61D71E2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22696-CEA4-4A58-AF1E-CEE7EDF13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1C412-C5BD-4759-9E70-588EB2FF9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AE9EC-36EE-4E52-BAA2-4A1773F6C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4ECFD7-5055-4283-BFCF-7879F4543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A81402-49EC-4B5E-9321-D023900E6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5AD6E0-002A-4E49-BC71-3320E4F85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EC3D7-95E1-4346-A291-724EE5927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F01F3-D6E5-4836-8514-98ACBD322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EAEAB-51DB-4BE9-B040-DF6BAFF47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C9D7D-E3F3-41B7-900B-6DA16989F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1203401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35" r="3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743" y="1348464"/>
            <a:ext cx="7632705" cy="16439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读书的意义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39814"/>
            <a:ext cx="1704101" cy="54357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085815" y="1439799"/>
            <a:ext cx="6358696" cy="30250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96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04101" y="2011299"/>
            <a:ext cx="2833586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81406" y="868299"/>
            <a:ext cx="3625313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读书的认知意义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读书的职业意义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读书的情感意义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读书的审美意义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读书的社会意义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读书的哲学意义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4686778" y="1102222"/>
            <a:ext cx="0" cy="315165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64" r="6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525" y="790738"/>
            <a:ext cx="4372821" cy="99539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1277" y="1020395"/>
            <a:ext cx="3291217" cy="5360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600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44207" y="2008479"/>
            <a:ext cx="7236587" cy="16439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读书的认知意义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21399"/>
            <a:ext cx="402793" cy="344077"/>
            <a:chOff x="355440" y="22139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2370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49257" y="22139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38379" y="22274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4819" y="2297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06988" y="22651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355440" y="31571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49257" y="3134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38379" y="3147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24819" y="32175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06988" y="3185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55440" y="40772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40542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40676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41376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41054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49973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49743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49877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50578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50255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758233" y="17629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读书可以帮助我们获取新知识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72348" y="1178150"/>
            <a:ext cx="2587408" cy="3380323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430843" y="1178150"/>
            <a:ext cx="2587408" cy="3380323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380588" y="1178150"/>
            <a:ext cx="2587408" cy="3380323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3584583" y="3312804"/>
            <a:ext cx="2279927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读书可以帮助我们了解不同的学科和领域，让我们能够更好地理解这个世界。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534328" y="3312804"/>
            <a:ext cx="2279927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读书还可以让我们学习到前人的经验和智慧，避免走弯路。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rcRect t="26728" b="26728"/>
          <a:stretch>
            <a:fillRect/>
          </a:stretch>
        </p:blipFill>
        <p:spPr>
          <a:xfrm>
            <a:off x="720280" y="1384323"/>
            <a:ext cx="2088176" cy="1721869"/>
          </a:xfrm>
          <a:prstGeom prst="round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3680458" y="1384323"/>
            <a:ext cx="2088176" cy="1721869"/>
          </a:xfrm>
          <a:prstGeom prst="round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6630204" y="1384323"/>
            <a:ext cx="2088176" cy="1721869"/>
          </a:xfrm>
          <a:prstGeom prst="round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596741" y="3312804"/>
            <a:ext cx="2278243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读书是获取新知识的重要途径。通过阅读书籍，我们可以了解到许多新的概念、理论和知识，不断扩展自己的知识面。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85914" y="1249065"/>
            <a:ext cx="2381457" cy="3560611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542114" y="1130816"/>
            <a:ext cx="2381457" cy="3678861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10302" y="1320015"/>
            <a:ext cx="2381457" cy="3489662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6" name="AutoShape 6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读书可以提高我们的认知水平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09730" y="1036216"/>
            <a:ext cx="2383156" cy="2383156"/>
          </a:xfrm>
          <a:prstGeom prst="round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3542114" y="1036998"/>
            <a:ext cx="2405987" cy="2405987"/>
          </a:xfrm>
          <a:prstGeom prst="round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585914" y="1036998"/>
            <a:ext cx="2405987" cy="2405987"/>
          </a:xfrm>
          <a:prstGeom prst="round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600823" y="3549447"/>
            <a:ext cx="2205211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读书可以让我们更好地理解和掌握知识，提高我们的认知水平。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668338" y="3549447"/>
            <a:ext cx="2205211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通过阅读不同类型的书籍，我们可以锻炼自己的思维能力，提高逻辑思考和分析问题的能力。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733586" y="3549447"/>
            <a:ext cx="2205211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读书还可以培养我们的学习兴趣和习惯，让我们更加积极主动地学习新知识。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758233" y="171909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读书可以拓展我们的视野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179490" y="108477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2708791" y="1306198"/>
            <a:ext cx="56411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读书可以让我们了解不同的文化、历史和社会背景，拓展我们的视野。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164868" y="2367338"/>
            <a:ext cx="6256281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4268" y="2598288"/>
            <a:ext cx="56411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通过阅读经典文学作品，我们可以了解到不同国家和地区的文化传统和价值观，增强跨文化交流的能力。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421180" y="1084773"/>
            <a:ext cx="1762544" cy="99060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984" b="12984"/>
          <a:stretch>
            <a:fillRect/>
          </a:stretch>
        </p:blipFill>
        <p:spPr>
          <a:xfrm>
            <a:off x="7411624" y="2367338"/>
            <a:ext cx="1762544" cy="990600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183913" y="364382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713214" y="3865248"/>
            <a:ext cx="56411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读书还可以让我们更好地理解人类社会的多样性和复杂性，培养包容和理解他人的态度。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20420" b="20420"/>
          <a:stretch>
            <a:fillRect/>
          </a:stretch>
        </p:blipFill>
        <p:spPr>
          <a:xfrm>
            <a:off x="425603" y="3643823"/>
            <a:ext cx="1762544" cy="990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64" r="6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525" y="790738"/>
            <a:ext cx="4372821" cy="99539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1277" y="1020395"/>
            <a:ext cx="3291217" cy="5360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600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44207" y="2008479"/>
            <a:ext cx="7236587" cy="16439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读书的职业意义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507" y="1183579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73507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通过阅读，我们可以深入了解自己所在领域的专业知识，从而提升专业技能。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3507" y="3039320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855471" y="3521225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2788998" y="3212197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81073" y="3138985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49450" y="1136053"/>
            <a:ext cx="728133" cy="72813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937452" y="1088428"/>
            <a:ext cx="1743365" cy="1743365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649450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通用技能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3731414" y="3473700"/>
            <a:ext cx="2091267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5664941" y="3164671"/>
            <a:ext cx="161925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5757016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41418" y="1136053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829419" y="1088428"/>
            <a:ext cx="1743365" cy="1743365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6541418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6623382" y="3473700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8556909" y="3164671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8648983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08" b="14708"/>
          <a:stretch>
            <a:fillRect/>
          </a:stretch>
        </p:blipFill>
        <p:spPr>
          <a:xfrm>
            <a:off x="1061374" y="1136053"/>
            <a:ext cx="1743365" cy="1743365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3649450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读书还能帮助我们掌握一些通用的技能，如沟通技巧、团队协作、项目管理等。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1418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阅读能够培养我们的学习能力，使我们在面对不断变化的工作环境时，能够快速适应并掌握新技能。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89043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355440" y="265159"/>
            <a:ext cx="402793" cy="344077"/>
            <a:chOff x="355440" y="265159"/>
            <a:chExt cx="402793" cy="344077"/>
          </a:xfrm>
        </p:grpSpPr>
        <p:sp>
          <p:nvSpPr>
            <p:cNvPr id="25" name="AutoShape 25"/>
            <p:cNvSpPr/>
            <p:nvPr/>
          </p:nvSpPr>
          <p:spPr>
            <a:xfrm>
              <a:off x="355440" y="26746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26515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26650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27350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27027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35947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35717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35851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36551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36229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45148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44918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45052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45752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45430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355440" y="54349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49257" y="54119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38379" y="54253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24819" y="54954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06988" y="54631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读书可以提高我们的职业技能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668500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5476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012825" y="3437203"/>
            <a:ext cx="1947156" cy="370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193066" y="1147979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5378" y="3586246"/>
            <a:ext cx="1914602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阅读有助于提高我们的人际交往能力，学会与不同性格和文化背景的人相处。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275302" y="1200491"/>
            <a:ext cx="1483522" cy="1483521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3938503" y="1138454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4020739" y="1200491"/>
            <a:ext cx="1483521" cy="1483521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6805754" y="1108821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6887990" y="1200491"/>
            <a:ext cx="1483521" cy="1483521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967782" y="2926723"/>
            <a:ext cx="2060462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人际交往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965022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959981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3672537" y="3437203"/>
            <a:ext cx="1947156" cy="3703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3705090" y="3586246"/>
            <a:ext cx="1914602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面对工作中的压力和挑战，阅读有助于我们调整心态，保持积极乐观的态度。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27494" y="2926723"/>
            <a:ext cx="2060462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624734" y="3399103"/>
            <a:ext cx="76200" cy="76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19692" y="3399103"/>
            <a:ext cx="76200" cy="76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6539788" y="3437203"/>
            <a:ext cx="1947156" cy="370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6572341" y="3586246"/>
            <a:ext cx="1914602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通过阅读，我们可以了解更多的职场礼仪，从而在职场中更加得心应手。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94745" y="2926723"/>
            <a:ext cx="2060462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职场礼仪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491985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486944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24" name="AutoShape 24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读书可以帮助我们更好地适应职场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22981" y="2403001"/>
            <a:ext cx="1527112" cy="15387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22401" y="2676626"/>
            <a:ext cx="2108743" cy="212483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1636" y="1182148"/>
            <a:ext cx="1345136" cy="13451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21180" y="2118352"/>
            <a:ext cx="2170466" cy="1920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通过不断阅读和学习，我们可以拥有丰富的知识储备，从而提高自己在工作中的竞争力。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7" name="AutoShape 7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读书可以增强我们的职业竞争力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4218167" y="1268679"/>
            <a:ext cx="1172074" cy="117207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479542" y="1739285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知识储备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03716" y="1540228"/>
            <a:ext cx="2438966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阅读能够激发我们的创新思维，从而在工作中提出更具创意和实用性的解决方案。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03716" y="1182148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t="8833" b="8833"/>
          <a:stretch>
            <a:fillRect/>
          </a:stretch>
        </p:blipFill>
        <p:spPr>
          <a:xfrm>
            <a:off x="4546995" y="2809264"/>
            <a:ext cx="1859554" cy="1859554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2841439" y="2527284"/>
            <a:ext cx="1290197" cy="1290197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6735556" y="3732213"/>
            <a:ext cx="2511602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阅读有助于培养我们的领导力，使我们在团队中发挥更大的作用，成为更好的领导者。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735556" y="3374133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64" r="6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525" y="790738"/>
            <a:ext cx="4372821" cy="99539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1277" y="1020395"/>
            <a:ext cx="3291217" cy="5360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600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44207" y="2008479"/>
            <a:ext cx="7236587" cy="16439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读书的情感意义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3261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12455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54450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4120989" y="1041657"/>
            <a:ext cx="1283022" cy="128302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80998" y="2659856"/>
            <a:ext cx="2363004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拓宽情感领域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604443" y="3064936"/>
            <a:ext cx="2316114" cy="1234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读书可以帮助我们接触到更多的情感类型和情感层次，从而拓宽我们的情感领域，让我们对世界有更全面的认识。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5471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171796" y="1041657"/>
            <a:ext cx="1283022" cy="128302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31805" y="2659856"/>
            <a:ext cx="2363004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增强共情能力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55249" y="3064936"/>
            <a:ext cx="2316114" cy="1234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通过阅读文学作品，我们可以感受到不同人物的情感经历，从而增强共情能力，更好地理解他人的感受。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596278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7062985" y="1041657"/>
            <a:ext cx="1283022" cy="128302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6522993" y="2659856"/>
            <a:ext cx="2363004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提高自我认知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6438" y="3064936"/>
            <a:ext cx="2316114" cy="1234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阅读过程中，我们可能会意识到自己的情感模式或偏见，从而帮助我们更好地了解自己。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7487467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1792" b="11792"/>
          <a:stretch>
            <a:fillRect/>
          </a:stretch>
        </p:blipFill>
        <p:spPr>
          <a:xfrm>
            <a:off x="1236968" y="1106829"/>
            <a:ext cx="1152677" cy="115267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4186161" y="1106829"/>
            <a:ext cx="1152677" cy="115267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478" r="14478"/>
          <a:stretch>
            <a:fillRect/>
          </a:stretch>
        </p:blipFill>
        <p:spPr>
          <a:xfrm>
            <a:off x="7125855" y="1106829"/>
            <a:ext cx="1152677" cy="115267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21" name="AutoShape 21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读书可以丰富我们的情感体验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21399"/>
            <a:ext cx="402793" cy="344077"/>
            <a:chOff x="355440" y="22139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2370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49257" y="22139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38379" y="22274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4819" y="2297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06988" y="22651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355440" y="31571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49257" y="3134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38379" y="3147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24819" y="32175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06988" y="3185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55440" y="40772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40542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40676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41376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41054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49973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49743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49877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50578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50255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863008" y="17629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读书可以帮助我们更好地理解他人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674059" y="2435003"/>
            <a:ext cx="4518193" cy="906660"/>
            <a:chOff x="4674059" y="2435003"/>
            <a:chExt cx="4518193" cy="906660"/>
          </a:xfrm>
        </p:grpSpPr>
        <p:sp>
          <p:nvSpPr>
            <p:cNvPr id="25" name="TextBox 25"/>
            <p:cNvSpPr txBox="1"/>
            <p:nvPr/>
          </p:nvSpPr>
          <p:spPr>
            <a:xfrm>
              <a:off x="4674059" y="2435003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培养同理心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4674059" y="2793083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阅读可以帮助我们培养同理心，即对他人的痛苦和困难产生共鸣，从而在人际交往中更加关注他人的感受。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674059" y="3726139"/>
            <a:ext cx="4518193" cy="906661"/>
            <a:chOff x="4674059" y="3726139"/>
            <a:chExt cx="4518193" cy="906661"/>
          </a:xfrm>
        </p:grpSpPr>
        <p:sp>
          <p:nvSpPr>
            <p:cNvPr id="28" name="TextBox 28"/>
            <p:cNvSpPr txBox="1"/>
            <p:nvPr/>
          </p:nvSpPr>
          <p:spPr>
            <a:xfrm>
              <a:off x="4674059" y="3726139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提高人际交往能力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674059" y="4084220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通过阅读关于人际交往的书籍，我们可以学习到人际交往的技巧和方法，从而在现实中更好地与他人交往。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4674059" y="1147002"/>
            <a:ext cx="353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增进对他人的理解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74059" y="1505083"/>
            <a:ext cx="4453805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通过读书，我们可以了解到不同人物的性格、行为和思想，从而增进对他人的理解，更好地与他人沟通和交往。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78911" y="1010652"/>
            <a:ext cx="3564863" cy="3564863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https://d.book118.com/907112034010006045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2024-09-19T16:06:05.449</cp:lastPrinted>
  <dcterms:created xsi:type="dcterms:W3CDTF">2024-09-19T08:06:05Z</dcterms:created>
  <dcterms:modified xsi:type="dcterms:W3CDTF">2024-09-19T08:06:07Z</dcterms:modified>
</cp:coreProperties>
</file>