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EE6E4-C7B4-4195-80E3-92EF09140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79AA5-26DA-4451-A64F-5BE7F853A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C855-09C6-4CD3-84B1-EAAB467F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8541B-C672-41A7-B2E9-FEAEAE325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37FA9-9657-45CA-87E2-2CC0B236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3C787-6C45-4066-8C4F-D4E51B67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8CEDE-05C8-4C6E-B718-F0D11D514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BE71C-D7B0-4029-A8AC-D5B8D9EC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22049-4D57-4221-81FD-658E2476F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A8F77-326E-4958-8CFC-95D230D5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0E31F-DBEE-444C-949B-FCD717B8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412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斜视的检测与诊断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31" r="21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80" r="310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是指两眼不能同时注视目标，属眼外肌疾病。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简单来说，斜视就是眼睛无法正常对准目标，可能是偏向一侧，也可能是向上或向下偏斜。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定义解释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根据斜视发生的时间，可以分为先天性斜视和后天性斜视。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根据斜视的严重程度，可以分为隐性斜视和显性斜视。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根据斜视的方向，可以分为水平斜视和垂直斜视。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斜视的症状与影响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症状二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影响二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视力下降，看东西模糊。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影响心理健康，可能导致自卑、抑郁等心理问题。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症状一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影响一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影响三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眼睛无法对准目标，出现偏斜。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影响外观，容易被人嘲笑或歧视。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影响正常生活和学习，如无法正常阅读、写字等。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斜视的成因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由于胎儿在母体内的发育过程中出现异常，导致眼球或眼肌发育不良，出现斜视。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斜视具有一定的遗传性，家族中有斜视患者的人患病风险较高。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先天性眼部解剖异常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眼部受到外伤或手术损伤，导致眼肌或神经受损，引起斜视。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81" r="1668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如脑部肿瘤、脑血管疾病等，可导致支配眼球运动的神经出现异常，引起斜视。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长时间用眼、眼睛调节能力下降等，导致眼睛疲劳，出现斜视症状。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眼睛疲劳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某些基因突变可以导致眼球的正常发育受到影响，从而引发斜视。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斜视在家族中的遗传方式较为复杂，可能与多个基因的共同作用有关。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斜视的检测与诊断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通过遮盖一只眼睛，观察另一只眼睛是否偏斜。如果偏斜，则可能存在斜视。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遮盖法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通过观察光线照射到角膜时的反射情况，判断眼球是否偏斜。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角膜映光法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458" b="1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使用专门的设备测量眼球的运动范围和速度，以判断是否存在斜视。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视野计检查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2" r="126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71" r="168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当一只眼睛的视线偏离正前方，且无法通过肌肉调整回正常位置。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双眼同时看物体时出现重影，影响视觉清晰度。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由于视觉信息不一致导致的平衡感失调。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如视力下降、眼球震颤等。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眼球偏斜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头晕或眩晕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其他眼部症状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https://d.book118.com/907114124113006031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2024-09-03T21:56:56.919</cp:lastPrinted>
  <dcterms:created xsi:type="dcterms:W3CDTF">2024-09-03T13:56:56Z</dcterms:created>
  <dcterms:modified xsi:type="dcterms:W3CDTF">2024-09-03T13:56:58Z</dcterms:modified>
</cp:coreProperties>
</file>