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F69BE-8876-41A1-9765-D83BC036E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F26B5-3ADF-4BA9-92CB-F81409EBC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F5417-5DF7-4A82-9718-3A800A4F2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2E694-1C35-4C2B-BD1D-504C1716E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1AF0E2-5ED0-48C5-8370-1ACA75BC7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B356C9-B9A5-43A5-8D23-0E740C8E5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2E6273-BCCD-493C-A6F8-BF67D933E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2585E-E57F-4732-88FB-4CD93C52C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E9B72-A8D8-495B-917A-59DB7F90D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B45F1-AB4D-47E9-818A-FC8A2E38E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31009-6515-4338-861C-ABBF9FDAF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15145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新生儿使用固尔苏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固尔苏简介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新生儿呼吸窘迫综合症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新生儿使用固尔苏的注意事项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固尔苏的临床效果与评价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新生儿使用固尔苏的常见问题与解答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固尔苏简介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固尔苏是一种由猪肺表面活性物质制成的药物，主要成分包括磷脂、胆固醇、甘油三酯和表面活性物质蛋白等。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固尔苏主要用于治疗新生儿呼吸窘迫综合征（NRDS），通过补充肺表面活性物质，降低肺泡表面张力，改善肺通气功能，缓解呼吸困难等症状。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固尔苏的成分与作用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固尔苏主要成分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固尔苏主要用于治疗新生儿呼吸窘迫综合征，特别是早产儿和低出生体重儿。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对于患有呼吸系统疾病或肺部感染的儿童和成人，在医生的建议下也可使用固尔苏进行治疗。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其他人群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固尔苏的适用人群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根据新生儿的体重和病情，医生会制定适当的剂量和使用方案。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给药方式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通常是通过气管插管将固尔苏直接注入肺部。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通常在新生儿出生后不久即开始使用，以尽快改善呼吸状况。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根据病情和医生的建议，疗程可能持续数天或数周。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使用固尔苏时应严格遵循医生的指导，注意观察新生儿的呼吸状况和病情变化，如有异常应及时处理。同时，家长应保持新生儿的呼吸道通畅，注意保暖和护理。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固尔苏的使用方法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新生儿呼吸窘迫综合症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宝宝出现呼吸急促、频率加快，有时伴有呻吟、三凹征（胸骨上窝、锁骨上窝、肋间隙凹陷）等症状。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面色发绀，血氧饱和度下降，严重时可出现呼吸衰竭。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26" b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肺部X线检查可见肺部纹理增多、模糊或斑片状密度增高影，提示肺部通气功能受损。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肺通气功能异常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新生儿呼吸窘迫综合症的症状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561" b="175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951" b="109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新生儿呼吸窘迫综合症的病因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肺表面活性物质缺乏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肺表面活性物质是维持肺部正常功能的重要物质，缺乏时会导致肺部萎陷、肺通气功能下降。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早产儿肺部发育尚未成熟，肺表面活性物质分泌不足，容易发生呼吸窘迫综合症。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如窒息、缺氧、感染、酸中毒等也可能诱发新生儿呼吸窘迫综合症。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通过呼吸机辅助通气，改善缺氧状态，促进肺部发育。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通过气管插管向肺部注入肺表面活性物质，改善肺部功能。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肺表面活性物质替代治疗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针对病因进行抗炎、抗感染治疗，减轻肺部炎症反应。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抗炎治疗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维持水、电解质平衡，提供充足的营养和能量支持，促进宝宝恢复健康。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支持治疗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新生儿呼吸窘迫综合症的治疗方法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https://d.book118.com/907115145010006043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2024-09-16T16:50:29.694</cp:lastPrinted>
  <dcterms:created xsi:type="dcterms:W3CDTF">2024-09-16T08:50:29Z</dcterms:created>
  <dcterms:modified xsi:type="dcterms:W3CDTF">2024-09-16T08:50:31Z</dcterms:modified>
</cp:coreProperties>
</file>