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67CC6-D25B-400F-8E97-8CF71B8F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CB929-49B2-4BBB-BC0D-6CA38012F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0B957-131C-4809-8FFB-6A1D5203B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A60F5-8ED3-4E02-8767-21AA08DBA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772B9B-4F16-40DE-B14B-805B2344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A184B-7F5F-4344-9F52-4F0EB5E26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58463-28A3-4DED-8F0F-8C5D901CA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C70A7-4135-46BF-B259-A3ADC05B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4D484-E88D-44E3-B5A3-F8B713EF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C7886-7F84-45F2-BCFF-D58B9CA2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8BF1C-6627-4E46-9FD3-991EAFD9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6012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《多项式的乘法》ppt课件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多项式乘法的基本概念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多项式乘法的展开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多项式乘法的基本概念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由有限个单项式通过加法运算得到的代数式。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多项式是由有限个单项式通过加法运算得到的代数式，每个单项式由数字、字母通过乘法运算组成，且每个单项式的次数都是非负整数。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两个多项式相乘得到的新的多项式。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多项式乘法是指将两个多项式相乘，得到一个新的多项式。具体来说，将两个多项式的同类项的系数相乘，并将所得积相加，得到新的多项式的相应项的系数。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多项式乘法的定义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多项式乘法的运算规则包括分配律、结合律和交换律。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运算规则包括分配律、结合律和交换律。分配律是指一个多项式与一个单项式相乘，等于将这个单项式分别与多项式的各个项相乘，再将所得积相加。结合律是指三个单项式相乘时，任意改变它们的组合顺序，结果不变。交换律是指两个单项式相乘时，可以交换它们的顺序，结果不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多项式乘法的运算规则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多项式乘法的展开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二项式乘法的展开是多项式乘法的基础，通过分配律和幂的乘法规则进行展开。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二项式乘法的展开是将两个二项式相乘，根据分配律将各项相加，然后利用幂的乘法规则合并同类项，得到展开后的多项式。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二项式乘法的展开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三项式乘法的展开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三项式乘法的展开是在二项式乘法的基础上，增加一项的乘法，同样遵循分配律和幂的乘法规则。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三项式乘法的展开是将两个三项式相乘，分别将前两项、第一项与第三项、第二项与第三项相乘，得到三组结果后相加，再利用幂的乘法规则合并同类项。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多项式乘法的通用展开方法是通过分配律和幂的乘法规则，将两个多项式中的各项逐一相乘并合并同类项。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多项式乘法的通用展开方法是将两个多项式的对应项逐一相乘，然后将各项相加，利用幂的乘法规则合并同类项，得到最终的展开结果。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多项式乘法的通用展开方法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多项式乘法的应用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https://d.book118.com/907116012115006036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2024-09-11T14:38:09.387</cp:lastPrinted>
  <dcterms:created xsi:type="dcterms:W3CDTF">2024-09-11T06:38:09Z</dcterms:created>
  <dcterms:modified xsi:type="dcterms:W3CDTF">2024-09-11T06:38:11Z</dcterms:modified>
</cp:coreProperties>
</file>