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26634-C938-4ED4-86BD-7472BD13A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215CA-C628-4DD6-9ED8-7C565FF7C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E3F49-B0C7-4804-B240-6D287111E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C7FAA-1CEA-4404-92E9-B5AE6D147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8FF218-027E-4F14-B698-59D2CA4BF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CF5847-8A4B-44ED-A14C-0061AB4C8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CE9952-F035-4B39-9AB2-28977B252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7BE75-A6D7-4CD9-A69B-E0011A678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40AA3-8C63-4EFF-B76E-61F710245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FF029-EBA3-4AA3-9191-DD402E432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15F71-3C31-43FE-936D-1FB224B6E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20145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迎接挑战糖尿病和痛风的应对策略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糖尿病应对策略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痛风应对策略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患者心理支持与教育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医疗资源与社会支持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探讨有效的应对策略，帮助患者更好地管理疾病，提高生活质量。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促进医疗专业人士、患者和家属之间的合作，共同应对糖尿病和痛风的挑战。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7017" b="1701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674" r="467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36" r="103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提高公众对糖尿病和痛风的认识和理解，强调预防和管理的重要性。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糖尿病和痛风概述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糖尿病是一种慢性代谢性疾病，特征是高血糖水平，可能导致多种并发症，如心血管疾病、肾病、视网膜病变等。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痛风是一种由尿酸代谢异常引起的疾病，表现为关节疼痛、炎症和尿酸结晶沉积，严重时可导致关节畸形和功能障碍。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糖尿病和痛风都是常见的慢性疾病，对患者的生活质量和健康状况造成严重影响，因此需要采取有效的应对策略。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糖尿病应对策略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控制总热量摄入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选择低GI食物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控制碳水化合物摄入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饮食调整与控制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根据个体情况制定饮食计划，合理控制每日总热量摄入，保持能量平衡。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适量控制主食、甜食等碳水化合物的摄入，避免血糖快速升高。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优先选择低血糖指数（GI）的食物，如全谷类、蔬菜、水果等，有助于控制血糖波动。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多食用富含膳食纤维的食物，如豆类、蔬菜、水果等，有助于减缓血糖上升速度。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如步行、慢跑、游泳等，有助于提高心肺功能和代谢水平，促进血糖利用。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运动注意事项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通过哑铃、器械等进行力量训练，增加肌肉量，提高胰岛素敏感性。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如瑜伽、太极等，有助于提高身体柔韧性和平衡能力，缓解压力。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避免空腹运动，防止低血糖；运动前后监测血糖，确保安全；根据个人情况制定运动计划，循序渐进。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合理运动与锻炼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定期随访与调整治疗方案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定期到医院随访，根据血糖监测结果及时调整治疗方案。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口服降糖药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根据医嘱选用合适的口服降糖药，如磺脲类、双胍类等，注意用药时间和剂量。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对于需要胰岛素治疗的患者，应根据医生建议选择合适的胰岛素类型和注射方式，掌握正确的注射技巧。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药物治疗与胰岛素使用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使用血糖仪进行自我监测，记录血糖值，以便及时调整饮食和用药方案。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定期血糖监测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每3个月进行一次HbA1c检测，评估血糖控制情况。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糖化血红蛋白（HbA1c）检测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定期进行眼部、肾脏、心血管等并发症的筛查，及时发现并处理潜在问题。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并发症筛查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保持良好的作息习惯，戒烟限酒，减轻精神压力，有助于预防并发症的发生。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血糖监测与并发症预防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痛风应对策略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736" r="873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饮食调整与控制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避免或限制摄入高嘌呤食物，如内脏器官、海鲜、红肉等。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酒精会抑制尿酸的排泄，痛风患者应避免饮酒或少量饮酒。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多喝水可以促进尿酸的排泄，建议每天饮水量不少于2000毫升。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适量摄入蛋白质，以植物蛋白为主；同时保证充足的蔬菜和水果摄入。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限制高嘌呤食物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控制酒精摄入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增加水分摄入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在痛风急性发作期，可以使用非甾体抗炎药（NSAIDs）、秋水仙碱等药物缓解疼痛和炎症。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急性发作期治疗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708" b="1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降尿酸治疗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合并症治疗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通过药物降低血尿酸水平，减少尿酸盐在关节和肾脏的沉积。常用药物包括别嘌醇、丙磺舒等。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针对痛风合并的高血压、高血脂、糖尿病等疾病，进行相应的药物治疗。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药物治疗与急性发作处理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https://d.book118.com/907120145115006034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2024-09-08T13:55:25.041</cp:lastPrinted>
  <dcterms:created xsi:type="dcterms:W3CDTF">2024-09-08T05:55:25Z</dcterms:created>
  <dcterms:modified xsi:type="dcterms:W3CDTF">2024-09-08T05:55:27Z</dcterms:modified>
</cp:coreProperties>
</file>