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iagrams/colors1.xml><?xml version="1.0" encoding="utf-8"?>
<dgm:colorsDef xmlns:a="http://schemas.openxmlformats.org/drawingml/2006/main" xmlns:dgm="http://schemas.openxmlformats.org/drawingml/2006/diagram" uniqueId="urn:microsoft.com/office/officeart/2005/8/colors/colorful5#1">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85F309D8-F667-47E1-91C2-C855FD24B508}" type="doc">
      <dgm:prSet loTypeId="urn:microsoft.com/office/officeart/2005/8/layout/orgChart1#1" qsTypeId="urn:microsoft.com/office/officeart/2005/8/quickstyle/simple1#1" csTypeId="urn:microsoft.com/office/officeart/2005/8/colors/colorful5#1"/>
      <dgm:spPr/>
      <dgm:t>
        <a:bodyPr/>
        <a:lstStyle/>
        <a:p/>
      </dgm:t>
    </dgm:pt>
    <dgm:pt modelId="{2AE5B148-0069-461E-BDB9-F60B2532855F}" type="parTrans" cxnId="{39ED93D1-2686-496F-B8DF-505954864CB1}">
      <dgm:prSet/>
      <dgm:spPr/>
      <dgm:t>
        <a:bodyPr/>
        <a:lstStyle/>
        <a:p/>
      </dgm:t>
    </dgm:pt>
    <dgm:pt modelId="{A3FE68D2-03D0-4D8F-95E3-022749BE90C5}">
      <dgm:prSet custT="0"/>
      <dgm:spPr/>
      <dgm:t>
        <a:bodyPr wrap="square" lIns="16510" tIns="16510" rIns="16510" bIns="16510" anchor="ctr"/>
        <a:lstStyle>
          <a:lvl2pPr marL="285750" indent="-285750">
            <a:defRPr sz="2800"/>
          </a:lvl2pPr>
          <a:lvl3pPr marL="571500" indent="-285750">
            <a:defRPr sz="2800"/>
          </a:lvl3pPr>
          <a:lvl4pPr marL="857250" indent="-285750">
            <a:defRPr sz="2800"/>
          </a:lvl4pPr>
          <a:lvl5pPr marL="1143000" indent="-285750">
            <a:defRPr sz="2800"/>
          </a:lvl5pPr>
          <a:lvl6pPr marL="1428750" indent="-285750">
            <a:defRPr sz="2800"/>
          </a:lvl6pPr>
          <a:lvl7pPr marL="1714500" indent="-285750">
            <a:defRPr sz="2800"/>
          </a:lvl7pPr>
          <a:lvl8pPr marL="2000250" indent="-285750">
            <a:defRPr sz="2800"/>
          </a:lvl8pPr>
          <a:lvl9pPr marL="2286000" indent="-285750">
            <a:defRPr sz="2800"/>
          </a:lvl9pPr>
        </a:lstStyle>
        <a:p>
          <a:pPr lvl="0" indent="0" algn="ctr">
            <a:lnSpc>
              <a:spcPct val="100000"/>
            </a:lnSpc>
            <a:spcBef>
              <a:spcPct val="0"/>
            </a:spcBef>
            <a:spcAft>
              <a:spcPct val="35000"/>
            </a:spcAft>
            <a:buNone/>
          </a:pPr>
          <a:r>
            <a:rPr lang="zh-CN"/>
            <a:t>倾斜综合征</a:t>
          </a:r>
        </a:p>
      </dgm:t>
    </dgm:pt>
    <dgm:pt modelId="{22C9D4AE-672D-4E40-B50D-C8F944129C8F}" type="parTrans" cxnId="{97C4EF4F-FFAA-4F4C-B48F-6D0AACB3179B}">
      <dgm:prSet/>
      <dgm:spPr>
        <a:noFill/>
        <a:ln w="12700" cap="flat" cmpd="sng" algn="ctr">
          <a:solidFill>
            <a:schemeClr val="accent6">
              <a:hueOff val="0"/>
              <a:satOff val="0"/>
              <a:lumOff val="0"/>
              <a:alphaOff val="0"/>
            </a:schemeClr>
          </a:solidFill>
          <a:prstDash val="solid"/>
          <a:miter lim="800000"/>
        </a:ln>
      </dgm:spPr>
      <dgm:t>
        <a:bodyPr/>
        <a:lstStyle/>
        <a:p/>
      </dgm:t>
    </dgm:pt>
    <dgm:pt modelId="{72E40B1D-313B-478E-9B78-8594CAD3BAF4}" type="asst">
      <dgm:prSet custT="0"/>
      <dgm:spPr/>
      <dgm:t>
        <a:bodyPr wrap="square" lIns="23495" tIns="23495" rIns="23495" bIns="23495" anchor="ctr"/>
        <a:lstStyle>
          <a:lvl2pPr marL="285750" indent="-285750">
            <a:defRPr sz="2800"/>
          </a:lvl2pPr>
          <a:lvl3pPr marL="571500" indent="-285750">
            <a:defRPr sz="2800"/>
          </a:lvl3pPr>
          <a:lvl4pPr marL="857250" indent="-285750">
            <a:defRPr sz="2800"/>
          </a:lvl4pPr>
          <a:lvl5pPr marL="1143000" indent="-285750">
            <a:defRPr sz="2800"/>
          </a:lvl5pPr>
          <a:lvl6pPr marL="1428750" indent="-285750">
            <a:defRPr sz="2800"/>
          </a:lvl6pPr>
          <a:lvl7pPr marL="1714500" indent="-285750">
            <a:defRPr sz="2800"/>
          </a:lvl7pPr>
          <a:lvl8pPr marL="2000250" indent="-285750">
            <a:defRPr sz="2800"/>
          </a:lvl8pPr>
          <a:lvl9pPr marL="2286000" indent="-285750">
            <a:defRPr sz="2800"/>
          </a:lvl9pPr>
        </a:lstStyle>
        <a:p>
          <a:pPr lvl="0" indent="0" algn="ctr">
            <a:lnSpc>
              <a:spcPct val="100000"/>
            </a:lnSpc>
            <a:spcBef>
              <a:spcPct val="0"/>
            </a:spcBef>
            <a:spcAft>
              <a:spcPct val="35000"/>
            </a:spcAft>
            <a:buNone/>
          </a:pPr>
          <a:r>
            <a:rPr lang="zh-CN"/>
            <a:t>概念</a:t>
          </a:r>
        </a:p>
      </dgm:t>
    </dgm:pt>
    <dgm:pt modelId="{4FFE1C7C-2005-458D-8440-E5B23C6341E6}" type="sibTrans" cxnId="{97C4EF4F-FFAA-4F4C-B48F-6D0AACB3179B}">
      <dgm:prSet/>
      <dgm:spPr/>
      <dgm:t>
        <a:bodyPr/>
        <a:lstStyle/>
        <a:p/>
      </dgm:t>
    </dgm:pt>
    <dgm:pt modelId="{23AEB66F-EB3B-466C-819C-5764513F9DC2}" type="parTrans" cxnId="{A8CEA1C8-C0C3-4AA2-803D-59F3A50F73F5}">
      <dgm:prSet/>
      <dgm:spPr>
        <a:noFill/>
        <a:ln w="12700" cap="flat" cmpd="sng" algn="ctr">
          <a:solidFill>
            <a:schemeClr val="accent6">
              <a:hueOff val="0"/>
              <a:satOff val="0"/>
              <a:lumOff val="0"/>
              <a:alphaOff val="0"/>
            </a:schemeClr>
          </a:solidFill>
          <a:prstDash val="solid"/>
          <a:miter lim="800000"/>
        </a:ln>
      </dgm:spPr>
      <dgm:t>
        <a:bodyPr/>
        <a:lstStyle/>
        <a:p/>
      </dgm:t>
    </dgm:pt>
    <dgm:pt modelId="{A8800481-0269-4282-9F01-91C2EF70EBDA}">
      <dgm:prSet custT="0"/>
      <dgm:spPr/>
      <dgm:t>
        <a:bodyPr wrap="square" lIns="23495" tIns="23495" rIns="23495" bIns="23495" anchor="ctr"/>
        <a:lstStyle>
          <a:lvl2pPr marL="285750" indent="-285750">
            <a:defRPr sz="2800"/>
          </a:lvl2pPr>
          <a:lvl3pPr marL="571500" indent="-285750">
            <a:defRPr sz="2800"/>
          </a:lvl3pPr>
          <a:lvl4pPr marL="857250" indent="-285750">
            <a:defRPr sz="2800"/>
          </a:lvl4pPr>
          <a:lvl5pPr marL="1143000" indent="-285750">
            <a:defRPr sz="2800"/>
          </a:lvl5pPr>
          <a:lvl6pPr marL="1428750" indent="-285750">
            <a:defRPr sz="2800"/>
          </a:lvl6pPr>
          <a:lvl7pPr marL="1714500" indent="-285750">
            <a:defRPr sz="2800"/>
          </a:lvl7pPr>
          <a:lvl8pPr marL="2000250" indent="-285750">
            <a:defRPr sz="2800"/>
          </a:lvl8pPr>
          <a:lvl9pPr marL="2286000" indent="-285750">
            <a:defRPr sz="2800"/>
          </a:lvl9pPr>
        </a:lstStyle>
        <a:p>
          <a:pPr lvl="0" indent="0" algn="ctr">
            <a:lnSpc>
              <a:spcPct val="100000"/>
            </a:lnSpc>
            <a:spcBef>
              <a:spcPct val="0"/>
            </a:spcBef>
            <a:spcAft>
              <a:spcPct val="35000"/>
            </a:spcAft>
            <a:buNone/>
          </a:pPr>
          <a:r>
            <a:rPr lang="zh-CN" altLang="en-US">
              <a:solidFill>
                <a:srgbClr val="FF0066"/>
              </a:solidFill>
              <a:sym typeface="+mn-ea"/>
            </a:rPr>
            <a:t>典型征象</a:t>
          </a:r>
          <a:endParaRPr/>
        </a:p>
      </dgm:t>
    </dgm:pt>
    <dgm:pt modelId="{2BD482FE-9565-470A-B72A-5CA6BFB7E4CA}" type="sibTrans" cxnId="{A8CEA1C8-C0C3-4AA2-803D-59F3A50F73F5}">
      <dgm:prSet/>
      <dgm:spPr/>
      <dgm:t>
        <a:bodyPr/>
        <a:lstStyle/>
        <a:p/>
      </dgm:t>
    </dgm:pt>
    <dgm:pt modelId="{F32E5A81-76D5-4D21-9B69-564F4EE66DDC}" type="parTrans" cxnId="{E31551B0-19C2-459F-9358-2C2E280EE736}">
      <dgm:prSet/>
      <dgm:spPr>
        <a:noFill/>
        <a:ln w="12700" cap="flat" cmpd="sng" algn="ctr">
          <a:solidFill>
            <a:schemeClr val="accent6">
              <a:hueOff val="0"/>
              <a:satOff val="0"/>
              <a:lumOff val="0"/>
              <a:alphaOff val="0"/>
            </a:schemeClr>
          </a:solidFill>
          <a:prstDash val="solid"/>
          <a:miter lim="800000"/>
        </a:ln>
      </dgm:spPr>
      <dgm:t>
        <a:bodyPr/>
        <a:lstStyle/>
        <a:p/>
      </dgm:t>
    </dgm:pt>
    <dgm:pt modelId="{B81F6AD0-FB7F-45DB-87EE-485DCB30A2C9}">
      <dgm:prSet custT="0"/>
      <dgm:spPr/>
      <dgm:t>
        <a:bodyPr wrap="square" lIns="23495" tIns="23495" rIns="23495" bIns="23495" anchor="ctr"/>
        <a:lstStyle>
          <a:lvl2pPr marL="285750" indent="-285750">
            <a:defRPr sz="2800"/>
          </a:lvl2pPr>
          <a:lvl3pPr marL="571500" indent="-285750">
            <a:defRPr sz="2800"/>
          </a:lvl3pPr>
          <a:lvl4pPr marL="857250" indent="-285750">
            <a:defRPr sz="2800"/>
          </a:lvl4pPr>
          <a:lvl5pPr marL="1143000" indent="-285750">
            <a:defRPr sz="2800"/>
          </a:lvl5pPr>
          <a:lvl6pPr marL="1428750" indent="-285750">
            <a:defRPr sz="2800"/>
          </a:lvl6pPr>
          <a:lvl7pPr marL="1714500" indent="-285750">
            <a:defRPr sz="2800"/>
          </a:lvl7pPr>
          <a:lvl8pPr marL="2000250" indent="-285750">
            <a:defRPr sz="2800"/>
          </a:lvl8pPr>
          <a:lvl9pPr marL="2286000" indent="-285750">
            <a:defRPr sz="2800"/>
          </a:lvl9pPr>
        </a:lstStyle>
        <a:p>
          <a:pPr lvl="0" indent="0" algn="ctr">
            <a:lnSpc>
              <a:spcPct val="100000"/>
            </a:lnSpc>
            <a:spcBef>
              <a:spcPct val="0"/>
            </a:spcBef>
            <a:spcAft>
              <a:spcPct val="35000"/>
            </a:spcAft>
            <a:buNone/>
          </a:pPr>
          <a:r>
            <a:rPr lang="zh-CN" altLang="en-US">
              <a:solidFill>
                <a:srgbClr val="FF0066"/>
              </a:solidFill>
              <a:sym typeface="+mn-ea"/>
            </a:rPr>
            <a:t>诱发因素</a:t>
          </a:r>
          <a:endParaRPr/>
        </a:p>
      </dgm:t>
    </dgm:pt>
    <dgm:pt modelId="{F94D69EC-47E8-4232-B1BA-E88822CE3632}" type="sibTrans" cxnId="{E31551B0-19C2-459F-9358-2C2E280EE736}">
      <dgm:prSet/>
      <dgm:spPr/>
      <dgm:t>
        <a:bodyPr/>
        <a:lstStyle/>
        <a:p/>
      </dgm:t>
    </dgm:pt>
    <dgm:pt modelId="{95797871-8E8E-434D-AE16-8D9F43EEE3BA}" type="parTrans" cxnId="{61137CA6-FD54-4DB7-98E2-C07ED66DF7EE}">
      <dgm:prSet/>
      <dgm:spPr>
        <a:noFill/>
        <a:ln w="12700" cap="flat" cmpd="sng" algn="ctr">
          <a:solidFill>
            <a:schemeClr val="accent6">
              <a:hueOff val="0"/>
              <a:satOff val="0"/>
              <a:lumOff val="0"/>
              <a:alphaOff val="0"/>
            </a:schemeClr>
          </a:solidFill>
          <a:prstDash val="solid"/>
          <a:miter lim="800000"/>
        </a:ln>
      </dgm:spPr>
      <dgm:t>
        <a:bodyPr/>
        <a:lstStyle/>
        <a:p/>
      </dgm:t>
    </dgm:pt>
    <dgm:pt modelId="{DF2D484E-EF8A-4C99-9A72-57375BAB95AC}">
      <dgm:prSet custT="0"/>
      <dgm:spPr/>
      <dgm:t>
        <a:bodyPr wrap="square" lIns="23495" tIns="23495" rIns="23495" bIns="23495" anchor="ctr"/>
        <a:lstStyle>
          <a:lvl2pPr marL="285750" indent="-285750">
            <a:defRPr sz="2800"/>
          </a:lvl2pPr>
          <a:lvl3pPr marL="571500" indent="-285750">
            <a:defRPr sz="2800"/>
          </a:lvl3pPr>
          <a:lvl4pPr marL="857250" indent="-285750">
            <a:defRPr sz="2800"/>
          </a:lvl4pPr>
          <a:lvl5pPr marL="1143000" indent="-285750">
            <a:defRPr sz="2800"/>
          </a:lvl5pPr>
          <a:lvl6pPr marL="1428750" indent="-285750">
            <a:defRPr sz="2800"/>
          </a:lvl6pPr>
          <a:lvl7pPr marL="1714500" indent="-285750">
            <a:defRPr sz="2800"/>
          </a:lvl7pPr>
          <a:lvl8pPr marL="2000250" indent="-285750">
            <a:defRPr sz="2800"/>
          </a:lvl8pPr>
          <a:lvl9pPr marL="2286000" indent="-285750">
            <a:defRPr sz="2800"/>
          </a:lvl9pPr>
        </a:lstStyle>
        <a:p>
          <a:pPr lvl="0" indent="0" algn="ctr">
            <a:lnSpc>
              <a:spcPct val="100000"/>
            </a:lnSpc>
            <a:spcBef>
              <a:spcPct val="0"/>
            </a:spcBef>
            <a:spcAft>
              <a:spcPct val="35000"/>
            </a:spcAft>
            <a:buNone/>
          </a:pPr>
          <a:r>
            <a:rPr lang="zh-CN" altLang="en-US">
              <a:solidFill>
                <a:srgbClr val="FF0066"/>
              </a:solidFill>
              <a:sym typeface="+mn-ea"/>
            </a:rPr>
            <a:t>治疗</a:t>
          </a:r>
          <a:endParaRPr/>
        </a:p>
      </dgm:t>
    </dgm:pt>
    <dgm:pt modelId="{1B11F4C8-EB38-48CC-AA48-5D466DFD0377}" type="sibTrans" cxnId="{61137CA6-FD54-4DB7-98E2-C07ED66DF7EE}">
      <dgm:prSet/>
      <dgm:spPr/>
      <dgm:t>
        <a:bodyPr/>
        <a:lstStyle/>
        <a:p/>
      </dgm:t>
    </dgm:pt>
    <dgm:pt modelId="{2E1FB0B4-B61E-4E80-B626-B89FA8819E9B}" type="sibTrans" cxnId="{39ED93D1-2686-496F-B8DF-505954864CB1}">
      <dgm:prSet/>
      <dgm:spPr/>
      <dgm:t>
        <a:bodyPr/>
        <a:lstStyle/>
        <a:p/>
      </dgm:t>
    </dgm:pt>
    <dgm:pt modelId="{D7C09479-6AED-48C0-B3E7-DA6340AA71A2}" type="pres">
      <dgm:prSet presAssocID="{85F309D8-F667-47E1-91C2-C855FD24B508}" presName="hierChild1">
        <dgm:presLayoutVars>
          <dgm:orgChart val="1"/>
          <dgm:chPref val="1"/>
          <dgm:dir/>
          <dgm:animOne val="branch"/>
          <dgm:animLvl val="lvl"/>
          <dgm:resizeHandles/>
        </dgm:presLayoutVars>
      </dgm:prSet>
      <dgm:spPr/>
      <dgm:t>
        <a:bodyPr/>
        <a:lstStyle/>
        <a:p/>
      </dgm:t>
    </dgm:pt>
    <dgm:pt modelId="{BC98CDC7-5A20-4335-862D-0CA32D1786AC}" type="pres">
      <dgm:prSet presAssocID="{A3FE68D2-03D0-4D8F-95E3-022749BE90C5}" presName="hierRoot1">
        <dgm:presLayoutVars>
          <dgm:hierBranch val="init"/>
        </dgm:presLayoutVars>
      </dgm:prSet>
      <dgm:spPr/>
      <dgm:t>
        <a:bodyPr/>
        <a:lstStyle/>
        <a:p/>
      </dgm:t>
    </dgm:pt>
    <dgm:pt modelId="{0F7D3D6F-CE19-46DA-B431-A41B2CEEF754}" type="pres">
      <dgm:prSet presAssocID="{A3FE68D2-03D0-4D8F-95E3-022749BE90C5}" presName="rootComposite1"/>
      <dgm:spPr/>
      <dgm:t>
        <a:bodyPr/>
        <a:lstStyle/>
        <a:p/>
      </dgm:t>
    </dgm:pt>
    <dgm:pt modelId="{D0FCAA9D-AB27-4B5C-87CA-A6C253957BBC}" type="pres">
      <dgm:prSet presAssocID="{A3FE68D2-03D0-4D8F-95E3-022749BE90C5}" presName="rootText1" presStyleLbl="node0" presStyleCnt="1">
        <dgm:presLayoutVars>
          <dgm:chPref val="3"/>
        </dgm:presLayoutVars>
      </dgm:prSet>
      <dgm:spPr/>
      <dgm:t>
        <a:bodyPr/>
        <a:lstStyle/>
        <a:p>
          <a:endParaRPr lang="zh-CN" altLang="en-US"/>
        </a:p>
      </dgm:t>
    </dgm:pt>
    <dgm:pt modelId="{3FB27342-7FA2-48C8-A92E-06C0A01C5BA3}" type="pres">
      <dgm:prSet presAssocID="{A3FE68D2-03D0-4D8F-95E3-022749BE90C5}" presName="rootConnector1" presStyleLbl="node1" presStyleCnt="1"/>
      <dgm:spPr/>
      <dgm:t>
        <a:bodyPr/>
        <a:lstStyle/>
        <a:p>
          <a:endParaRPr lang="zh-CN" altLang="en-US"/>
        </a:p>
      </dgm:t>
    </dgm:pt>
    <dgm:pt modelId="{4D1E868B-2F1D-4CB3-93F0-B858BCA9458D}" type="pres">
      <dgm:prSet presAssocID="{A3FE68D2-03D0-4D8F-95E3-022749BE90C5}" presName="hierChild2"/>
      <dgm:spPr/>
      <dgm:t>
        <a:bodyPr/>
        <a:lstStyle/>
        <a:p/>
      </dgm:t>
    </dgm:pt>
    <dgm:pt modelId="{14FE94FC-3B31-498C-82F0-7334165DF719}" type="pres">
      <dgm:prSet presAssocID="{23AEB66F-EB3B-466C-819C-5764513F9DC2}" presName="Name37" presStyleLbl="parChTrans1D2" presStyleIdx="3" presStyleCnt="4"/>
      <dgm:spPr/>
      <dgm:t>
        <a:bodyPr/>
        <a:lstStyle/>
        <a:p/>
      </dgm:t>
    </dgm:pt>
    <dgm:pt modelId="{B5E0ABAB-BAF5-4A29-B130-CA96E4B89D44}" type="pres">
      <dgm:prSet presAssocID="{A8800481-0269-4282-9F01-91C2EF70EBDA}" presName="hierRoot2">
        <dgm:presLayoutVars>
          <dgm:hierBranch val="init"/>
        </dgm:presLayoutVars>
      </dgm:prSet>
      <dgm:spPr/>
      <dgm:t>
        <a:bodyPr/>
        <a:lstStyle/>
        <a:p/>
      </dgm:t>
    </dgm:pt>
    <dgm:pt modelId="{359F54C4-9675-4591-B2DC-479C081C098B}" type="pres">
      <dgm:prSet presAssocID="{A8800481-0269-4282-9F01-91C2EF70EBDA}" presName="rootComposite"/>
      <dgm:spPr/>
      <dgm:t>
        <a:bodyPr/>
        <a:lstStyle/>
        <a:p/>
      </dgm:t>
    </dgm:pt>
    <dgm:pt modelId="{34DF9742-E121-4C1B-83F8-7F814AF68822}" type="pres">
      <dgm:prSet presAssocID="{A8800481-0269-4282-9F01-91C2EF70EBDA}" presName="rootText" presStyleLbl="node2" presStyleCnt="3">
        <dgm:presLayoutVars>
          <dgm:chPref val="3"/>
        </dgm:presLayoutVars>
      </dgm:prSet>
      <dgm:spPr/>
      <dgm:t>
        <a:bodyPr/>
        <a:lstStyle/>
        <a:p>
          <a:endParaRPr lang="zh-CN" altLang="en-US"/>
        </a:p>
      </dgm:t>
    </dgm:pt>
    <dgm:pt modelId="{03057B04-2362-447C-993E-989629001839}" type="pres">
      <dgm:prSet presAssocID="{A8800481-0269-4282-9F01-91C2EF70EBDA}" presName="rootConnector" presStyleLbl="node2" presStyleCnt="3"/>
      <dgm:spPr/>
      <dgm:t>
        <a:bodyPr/>
        <a:lstStyle/>
        <a:p>
          <a:endParaRPr lang="zh-CN" altLang="en-US"/>
        </a:p>
      </dgm:t>
    </dgm:pt>
    <dgm:pt modelId="{598E5145-E50B-45D3-A456-8A5071EA88C4}" type="pres">
      <dgm:prSet presAssocID="{A8800481-0269-4282-9F01-91C2EF70EBDA}" presName="hierChild4"/>
      <dgm:spPr/>
      <dgm:t>
        <a:bodyPr/>
        <a:lstStyle/>
        <a:p/>
      </dgm:t>
    </dgm:pt>
    <dgm:pt modelId="{BE675671-221A-48CA-91D4-4192AA890434}" type="pres">
      <dgm:prSet presAssocID="{A8800481-0269-4282-9F01-91C2EF70EBDA}" presName="hierChild5"/>
      <dgm:spPr/>
      <dgm:t>
        <a:bodyPr/>
        <a:lstStyle/>
        <a:p/>
      </dgm:t>
    </dgm:pt>
    <dgm:pt modelId="{E8A007AE-BB8A-4E5C-8BF2-1B099BE4A422}" type="pres">
      <dgm:prSet presAssocID="{F32E5A81-76D5-4D21-9B69-564F4EE66DDC}" presName="Name37" presStyleLbl="parChTrans1D2" presStyleIdx="2" presStyleCnt="4"/>
      <dgm:spPr/>
      <dgm:t>
        <a:bodyPr/>
        <a:lstStyle/>
        <a:p/>
      </dgm:t>
    </dgm:pt>
    <dgm:pt modelId="{541D1FA6-B249-49FF-B928-07C22A05C846}" type="pres">
      <dgm:prSet presAssocID="{B81F6AD0-FB7F-45DB-87EE-485DCB30A2C9}" presName="hierRoot2">
        <dgm:presLayoutVars>
          <dgm:hierBranch val="init"/>
        </dgm:presLayoutVars>
      </dgm:prSet>
      <dgm:spPr/>
      <dgm:t>
        <a:bodyPr/>
        <a:lstStyle/>
        <a:p/>
      </dgm:t>
    </dgm:pt>
    <dgm:pt modelId="{90F906F5-619C-429A-909F-1CB347503646}" type="pres">
      <dgm:prSet presAssocID="{B81F6AD0-FB7F-45DB-87EE-485DCB30A2C9}" presName="rootComposite"/>
      <dgm:spPr/>
      <dgm:t>
        <a:bodyPr/>
        <a:lstStyle/>
        <a:p/>
      </dgm:t>
    </dgm:pt>
    <dgm:pt modelId="{8B0F6B45-0D8B-48ED-AAC6-FBB4416462E2}" type="pres">
      <dgm:prSet presAssocID="{B81F6AD0-FB7F-45DB-87EE-485DCB30A2C9}" presName="rootText" presStyleLbl="node2" presStyleIdx="1" presStyleCnt="3">
        <dgm:presLayoutVars>
          <dgm:chPref val="3"/>
        </dgm:presLayoutVars>
      </dgm:prSet>
      <dgm:spPr/>
      <dgm:t>
        <a:bodyPr/>
        <a:lstStyle/>
        <a:p>
          <a:endParaRPr lang="zh-CN" altLang="en-US"/>
        </a:p>
      </dgm:t>
    </dgm:pt>
    <dgm:pt modelId="{DAF0AF9D-6F51-4154-A521-472C848EDEBA}" type="pres">
      <dgm:prSet presAssocID="{B81F6AD0-FB7F-45DB-87EE-485DCB30A2C9}" presName="rootConnector" presStyleLbl="node2" presStyleIdx="1" presStyleCnt="3"/>
      <dgm:spPr/>
      <dgm:t>
        <a:bodyPr/>
        <a:lstStyle/>
        <a:p>
          <a:endParaRPr lang="zh-CN" altLang="en-US"/>
        </a:p>
      </dgm:t>
    </dgm:pt>
    <dgm:pt modelId="{572B6A70-5881-46A1-BD0E-D0E7EC7C161F}" type="pres">
      <dgm:prSet presAssocID="{B81F6AD0-FB7F-45DB-87EE-485DCB30A2C9}" presName="hierChild4"/>
      <dgm:spPr/>
      <dgm:t>
        <a:bodyPr/>
        <a:lstStyle/>
        <a:p/>
      </dgm:t>
    </dgm:pt>
    <dgm:pt modelId="{EA90BD57-2F04-4C0B-B7AC-4F55D7783D0E}" type="pres">
      <dgm:prSet presAssocID="{B81F6AD0-FB7F-45DB-87EE-485DCB30A2C9}" presName="hierChild5"/>
      <dgm:spPr/>
      <dgm:t>
        <a:bodyPr/>
        <a:lstStyle/>
        <a:p/>
      </dgm:t>
    </dgm:pt>
    <dgm:pt modelId="{1AA1F4A1-084F-4AB3-9E3C-C0C607442145}" type="pres">
      <dgm:prSet presAssocID="{95797871-8E8E-434D-AE16-8D9F43EEE3BA}" presName="Name37" presStyleLbl="parChTrans1D2" presStyleIdx="1" presStyleCnt="4"/>
      <dgm:spPr/>
      <dgm:t>
        <a:bodyPr/>
        <a:lstStyle/>
        <a:p/>
      </dgm:t>
    </dgm:pt>
    <dgm:pt modelId="{856786A9-DB67-4EE5-A666-5F4B19E70393}" type="pres">
      <dgm:prSet presAssocID="{DF2D484E-EF8A-4C99-9A72-57375BAB95AC}" presName="hierRoot2">
        <dgm:presLayoutVars>
          <dgm:hierBranch val="init"/>
        </dgm:presLayoutVars>
      </dgm:prSet>
      <dgm:spPr/>
      <dgm:t>
        <a:bodyPr/>
        <a:lstStyle/>
        <a:p/>
      </dgm:t>
    </dgm:pt>
    <dgm:pt modelId="{56E7E735-AB92-4B24-B95F-4D26DA62AD3B}" type="pres">
      <dgm:prSet presAssocID="{DF2D484E-EF8A-4C99-9A72-57375BAB95AC}" presName="rootComposite"/>
      <dgm:spPr/>
      <dgm:t>
        <a:bodyPr/>
        <a:lstStyle/>
        <a:p/>
      </dgm:t>
    </dgm:pt>
    <dgm:pt modelId="{AEF1A941-9228-4A90-8860-98BA8A7732DE}" type="pres">
      <dgm:prSet presAssocID="{DF2D484E-EF8A-4C99-9A72-57375BAB95AC}" presName="rootText" presStyleLbl="node2" presStyleIdx="2" presStyleCnt="3">
        <dgm:presLayoutVars>
          <dgm:chPref val="3"/>
        </dgm:presLayoutVars>
      </dgm:prSet>
      <dgm:spPr/>
      <dgm:t>
        <a:bodyPr/>
        <a:lstStyle/>
        <a:p>
          <a:endParaRPr lang="zh-CN" altLang="en-US"/>
        </a:p>
      </dgm:t>
    </dgm:pt>
    <dgm:pt modelId="{C9868286-09C0-409B-B5A3-7395CEABF883}" type="pres">
      <dgm:prSet presAssocID="{DF2D484E-EF8A-4C99-9A72-57375BAB95AC}" presName="rootConnector" presStyleLbl="node2" presStyleIdx="2" presStyleCnt="3"/>
      <dgm:spPr/>
      <dgm:t>
        <a:bodyPr/>
        <a:lstStyle/>
        <a:p>
          <a:endParaRPr lang="zh-CN" altLang="en-US"/>
        </a:p>
      </dgm:t>
    </dgm:pt>
    <dgm:pt modelId="{DD31E5B6-B507-490E-9884-F8E7836EAF85}" type="pres">
      <dgm:prSet presAssocID="{DF2D484E-EF8A-4C99-9A72-57375BAB95AC}" presName="hierChild4"/>
      <dgm:spPr/>
      <dgm:t>
        <a:bodyPr/>
        <a:lstStyle/>
        <a:p/>
      </dgm:t>
    </dgm:pt>
    <dgm:pt modelId="{C771291A-0FA6-4BFD-9818-FDDD764BF8F7}" type="pres">
      <dgm:prSet presAssocID="{DF2D484E-EF8A-4C99-9A72-57375BAB95AC}" presName="hierChild5"/>
      <dgm:spPr/>
      <dgm:t>
        <a:bodyPr/>
        <a:lstStyle/>
        <a:p/>
      </dgm:t>
    </dgm:pt>
    <dgm:pt modelId="{4AD9007B-F9CA-4EEB-940E-FA2C59052F49}" type="pres">
      <dgm:prSet presAssocID="{A3FE68D2-03D0-4D8F-95E3-022749BE90C5}" presName="hierChild3"/>
      <dgm:spPr/>
      <dgm:t>
        <a:bodyPr/>
        <a:lstStyle/>
        <a:p/>
      </dgm:t>
    </dgm:pt>
    <dgm:pt modelId="{77EB2357-BA2E-439B-8C37-71BAB9490C69}" type="pres">
      <dgm:prSet presAssocID="{22C9D4AE-672D-4E40-B50D-C8F944129C8F}" presName="Name111" presStyleLbl="parChTrans1D2" presStyleCnt="4"/>
      <dgm:spPr/>
      <dgm:t>
        <a:bodyPr/>
        <a:lstStyle/>
        <a:p/>
      </dgm:t>
    </dgm:pt>
    <dgm:pt modelId="{D2628A1E-80BC-4702-8BC2-02A67A39823A}" type="pres">
      <dgm:prSet presAssocID="{72E40B1D-313B-478E-9B78-8594CAD3BAF4}" presName="hierRoot3">
        <dgm:presLayoutVars>
          <dgm:hierBranch val="init"/>
        </dgm:presLayoutVars>
      </dgm:prSet>
      <dgm:spPr/>
      <dgm:t>
        <a:bodyPr/>
        <a:lstStyle/>
        <a:p/>
      </dgm:t>
    </dgm:pt>
    <dgm:pt modelId="{27961F88-5165-4F67-AE9A-8F77B4185E7A}" type="pres">
      <dgm:prSet presAssocID="{72E40B1D-313B-478E-9B78-8594CAD3BAF4}" presName="rootComposite3"/>
      <dgm:spPr/>
      <dgm:t>
        <a:bodyPr/>
        <a:lstStyle/>
        <a:p/>
      </dgm:t>
    </dgm:pt>
    <dgm:pt modelId="{25072777-4FFC-40B7-9697-BB52F3145A5E}" type="pres">
      <dgm:prSet presAssocID="{72E40B1D-313B-478E-9B78-8594CAD3BAF4}" presName="rootText3" presStyleLbl="asst1" presStyleCnt="1">
        <dgm:presLayoutVars>
          <dgm:chPref val="3"/>
        </dgm:presLayoutVars>
      </dgm:prSet>
      <dgm:spPr/>
      <dgm:t>
        <a:bodyPr/>
        <a:lstStyle/>
        <a:p>
          <a:endParaRPr lang="zh-CN" altLang="en-US"/>
        </a:p>
      </dgm:t>
    </dgm:pt>
    <dgm:pt modelId="{A8BDB003-911D-4635-9547-1F5E2B9B5123}" type="pres">
      <dgm:prSet presAssocID="{72E40B1D-313B-478E-9B78-8594CAD3BAF4}" presName="rootConnector3" presStyleLbl="asst1" presStyleCnt="1"/>
      <dgm:spPr/>
      <dgm:t>
        <a:bodyPr/>
        <a:lstStyle/>
        <a:p>
          <a:endParaRPr lang="zh-CN" altLang="en-US"/>
        </a:p>
      </dgm:t>
    </dgm:pt>
    <dgm:pt modelId="{2AF0A260-2ADF-4701-8492-68071393A080}" type="pres">
      <dgm:prSet presAssocID="{72E40B1D-313B-478E-9B78-8594CAD3BAF4}" presName="hierChild6"/>
      <dgm:spPr/>
      <dgm:t>
        <a:bodyPr/>
        <a:lstStyle/>
        <a:p/>
      </dgm:t>
    </dgm:pt>
    <dgm:pt modelId="{CC17F970-F0B5-4BDB-BAEB-1E863262777D}" type="pres">
      <dgm:prSet presAssocID="{72E40B1D-313B-478E-9B78-8594CAD3BAF4}" presName="hierChild7"/>
      <dgm:spPr/>
      <dgm:t>
        <a:bodyPr/>
        <a:lstStyle/>
        <a:p/>
      </dgm:t>
    </dgm:pt>
  </dgm:ptLst>
  <dgm:cxnLst>
    <dgm:cxn modelId="{39ED93D1-2686-496F-B8DF-505954864CB1}" srcId="{85F309D8-F667-47E1-91C2-C855FD24B508}" destId="{A3FE68D2-03D0-4D8F-95E3-022749BE90C5}" srcOrd="0" destOrd="0" parTransId="{2AE5B148-0069-461E-BDB9-F60B2532855F}" sibTransId="{2E1FB0B4-B61E-4E80-B626-B89FA8819E9B}"/>
    <dgm:cxn modelId="{97C4EF4F-FFAA-4F4C-B48F-6D0AACB3179B}" srcId="{A3FE68D2-03D0-4D8F-95E3-022749BE90C5}" destId="{72E40B1D-313B-478E-9B78-8594CAD3BAF4}" srcOrd="0" destOrd="0" parTransId="{22C9D4AE-672D-4E40-B50D-C8F944129C8F}" sibTransId="{4FFE1C7C-2005-458D-8440-E5B23C6341E6}"/>
    <dgm:cxn modelId="{A8CEA1C8-C0C3-4AA2-803D-59F3A50F73F5}" srcId="{A3FE68D2-03D0-4D8F-95E3-022749BE90C5}" destId="{A8800481-0269-4282-9F01-91C2EF70EBDA}" srcOrd="1" destOrd="0" parTransId="{23AEB66F-EB3B-466C-819C-5764513F9DC2}" sibTransId="{2BD482FE-9565-470A-B72A-5CA6BFB7E4CA}"/>
    <dgm:cxn modelId="{E31551B0-19C2-459F-9358-2C2E280EE736}" srcId="{A3FE68D2-03D0-4D8F-95E3-022749BE90C5}" destId="{B81F6AD0-FB7F-45DB-87EE-485DCB30A2C9}" srcOrd="2" destOrd="0" parTransId="{F32E5A81-76D5-4D21-9B69-564F4EE66DDC}" sibTransId="{F94D69EC-47E8-4232-B1BA-E88822CE3632}"/>
    <dgm:cxn modelId="{61137CA6-FD54-4DB7-98E2-C07ED66DF7EE}" srcId="{A3FE68D2-03D0-4D8F-95E3-022749BE90C5}" destId="{DF2D484E-EF8A-4C99-9A72-57375BAB95AC}" srcOrd="3" destOrd="0" parTransId="{95797871-8E8E-434D-AE16-8D9F43EEE3BA}" sibTransId="{1B11F4C8-EB38-48CC-AA48-5D466DFD0377}"/>
    <dgm:cxn modelId="{09CFEEF6-CD84-4371-B81F-D92EE11B35DF}" type="presOf" srcId="{85F309D8-F667-47E1-91C2-C855FD24B508}" destId="{D7C09479-6AED-48C0-B3E7-DA6340AA71A2}" srcOrd="0" destOrd="0" presId="urn:microsoft.com/office/officeart/2005/8/layout/orgChart1#1"/>
    <dgm:cxn modelId="{D171825A-3BBC-4333-BC68-E561CC545139}" type="presParOf" srcId="{D7C09479-6AED-48C0-B3E7-DA6340AA71A2}" destId="{BC98CDC7-5A20-4335-862D-0CA32D1786AC}" srcOrd="0" destOrd="0" presId="urn:microsoft.com/office/officeart/2005/8/layout/orgChart1#1"/>
    <dgm:cxn modelId="{61933CA7-7BAC-46E7-87FB-92A31B76B859}" type="presParOf" srcId="{BC98CDC7-5A20-4335-862D-0CA32D1786AC}" destId="{0F7D3D6F-CE19-46DA-B431-A41B2CEEF754}" srcOrd="0" destOrd="0" presId="urn:microsoft.com/office/officeart/2005/8/layout/orgChart1#1"/>
    <dgm:cxn modelId="{28C6F968-D0A7-42A3-87A6-310B166D0D94}" type="presParOf" srcId="{0F7D3D6F-CE19-46DA-B431-A41B2CEEF754}" destId="{D0FCAA9D-AB27-4B5C-87CA-A6C253957BBC}" srcOrd="0" destOrd="0" presId="urn:microsoft.com/office/officeart/2005/8/layout/orgChart1#1"/>
    <dgm:cxn modelId="{24BB7A37-3072-446B-88F4-799E716E2E9D}" type="presOf" srcId="{A3FE68D2-03D0-4D8F-95E3-022749BE90C5}" destId="{D0FCAA9D-AB27-4B5C-87CA-A6C253957BBC}" srcOrd="0" destOrd="0" presId="urn:microsoft.com/office/officeart/2005/8/layout/orgChart1#1"/>
    <dgm:cxn modelId="{222ED667-B567-4DD2-8DE6-4B9458CE81BB}" type="presParOf" srcId="{0F7D3D6F-CE19-46DA-B431-A41B2CEEF754}" destId="{3FB27342-7FA2-48C8-A92E-06C0A01C5BA3}" srcOrd="1" destOrd="0" presId="urn:microsoft.com/office/officeart/2005/8/layout/orgChart1#1"/>
    <dgm:cxn modelId="{52B9EDAD-9D55-435F-8891-AAC6B3660D82}" type="presOf" srcId="{A3FE68D2-03D0-4D8F-95E3-022749BE90C5}" destId="{3FB27342-7FA2-48C8-A92E-06C0A01C5BA3}" srcOrd="1" destOrd="0" presId="urn:microsoft.com/office/officeart/2005/8/layout/orgChart1#1"/>
    <dgm:cxn modelId="{DD2D9DA2-B56F-410E-A056-87073ECB6D2A}" type="presParOf" srcId="{BC98CDC7-5A20-4335-862D-0CA32D1786AC}" destId="{4D1E868B-2F1D-4CB3-93F0-B858BCA9458D}" srcOrd="1" destOrd="0" presId="urn:microsoft.com/office/officeart/2005/8/layout/orgChart1#1"/>
    <dgm:cxn modelId="{61886613-4277-41EC-A976-4D63E7235B7B}" type="presParOf" srcId="{4D1E868B-2F1D-4CB3-93F0-B858BCA9458D}" destId="{14FE94FC-3B31-498C-82F0-7334165DF719}" srcOrd="0" destOrd="0" presId="urn:microsoft.com/office/officeart/2005/8/layout/orgChart1#1"/>
    <dgm:cxn modelId="{737E88B4-D265-499B-987C-32F43CA2482D}" type="presOf" srcId="{23AEB66F-EB3B-466C-819C-5764513F9DC2}" destId="{14FE94FC-3B31-498C-82F0-7334165DF719}" srcOrd="0" destOrd="0" presId="urn:microsoft.com/office/officeart/2005/8/layout/orgChart1#1"/>
    <dgm:cxn modelId="{66FCF660-7C99-4CFC-AAD4-6D323401954B}" type="presParOf" srcId="{4D1E868B-2F1D-4CB3-93F0-B858BCA9458D}" destId="{B5E0ABAB-BAF5-4A29-B130-CA96E4B89D44}" srcOrd="1" destOrd="0" presId="urn:microsoft.com/office/officeart/2005/8/layout/orgChart1#1"/>
    <dgm:cxn modelId="{4D77F0BF-DD8D-4AEF-AEB3-90C2AB0D2ACA}" type="presParOf" srcId="{B5E0ABAB-BAF5-4A29-B130-CA96E4B89D44}" destId="{359F54C4-9675-4591-B2DC-479C081C098B}" srcOrd="0" destOrd="0" presId="urn:microsoft.com/office/officeart/2005/8/layout/orgChart1#1"/>
    <dgm:cxn modelId="{DB18EDB4-7337-434D-BA1A-B8A6839AB22E}" type="presParOf" srcId="{359F54C4-9675-4591-B2DC-479C081C098B}" destId="{34DF9742-E121-4C1B-83F8-7F814AF68822}" srcOrd="0" destOrd="0" presId="urn:microsoft.com/office/officeart/2005/8/layout/orgChart1#1"/>
    <dgm:cxn modelId="{3C079A94-0ECC-4CD7-810F-19BEFEA38A6A}" type="presOf" srcId="{A8800481-0269-4282-9F01-91C2EF70EBDA}" destId="{34DF9742-E121-4C1B-83F8-7F814AF68822}" srcOrd="0" destOrd="0" presId="urn:microsoft.com/office/officeart/2005/8/layout/orgChart1#1"/>
    <dgm:cxn modelId="{E430C93B-CCD3-40E1-87F5-4AABBCA7B980}" type="presParOf" srcId="{359F54C4-9675-4591-B2DC-479C081C098B}" destId="{03057B04-2362-447C-993E-989629001839}" srcOrd="1" destOrd="0" presId="urn:microsoft.com/office/officeart/2005/8/layout/orgChart1#1"/>
    <dgm:cxn modelId="{4DD5609A-459E-4319-8D21-DE5F01C5EFE2}" type="presOf" srcId="{A8800481-0269-4282-9F01-91C2EF70EBDA}" destId="{03057B04-2362-447C-993E-989629001839}" srcOrd="1" destOrd="0" presId="urn:microsoft.com/office/officeart/2005/8/layout/orgChart1#1"/>
    <dgm:cxn modelId="{2A4B73CA-9753-4E9B-9107-CDACF25EFCFF}" type="presParOf" srcId="{B5E0ABAB-BAF5-4A29-B130-CA96E4B89D44}" destId="{598E5145-E50B-45D3-A456-8A5071EA88C4}" srcOrd="1" destOrd="0" presId="urn:microsoft.com/office/officeart/2005/8/layout/orgChart1#1"/>
    <dgm:cxn modelId="{EA13FC6B-1E90-458B-B54D-29826ADC2A87}" type="presParOf" srcId="{B5E0ABAB-BAF5-4A29-B130-CA96E4B89D44}" destId="{BE675671-221A-48CA-91D4-4192AA890434}" srcOrd="2" destOrd="0" presId="urn:microsoft.com/office/officeart/2005/8/layout/orgChart1#1"/>
    <dgm:cxn modelId="{2304D31B-CC4B-4BF0-949B-43DE7291C345}" type="presParOf" srcId="{4D1E868B-2F1D-4CB3-93F0-B858BCA9458D}" destId="{E8A007AE-BB8A-4E5C-8BF2-1B099BE4A422}" srcOrd="2" destOrd="0" presId="urn:microsoft.com/office/officeart/2005/8/layout/orgChart1#1"/>
    <dgm:cxn modelId="{9494CD86-309E-4D4B-AEC5-A8B1828DF302}" type="presOf" srcId="{F32E5A81-76D5-4D21-9B69-564F4EE66DDC}" destId="{E8A007AE-BB8A-4E5C-8BF2-1B099BE4A422}" srcOrd="0" destOrd="0" presId="urn:microsoft.com/office/officeart/2005/8/layout/orgChart1#1"/>
    <dgm:cxn modelId="{821EADA1-3041-4AA1-A997-C781CC084979}" type="presParOf" srcId="{4D1E868B-2F1D-4CB3-93F0-B858BCA9458D}" destId="{541D1FA6-B249-49FF-B928-07C22A05C846}" srcOrd="3" destOrd="0" presId="urn:microsoft.com/office/officeart/2005/8/layout/orgChart1#1"/>
    <dgm:cxn modelId="{4B3B18DD-0752-4DC2-87ED-344B5BBC2FD7}" type="presParOf" srcId="{541D1FA6-B249-49FF-B928-07C22A05C846}" destId="{90F906F5-619C-429A-909F-1CB347503646}" srcOrd="0" destOrd="0" presId="urn:microsoft.com/office/officeart/2005/8/layout/orgChart1#1"/>
    <dgm:cxn modelId="{CF976E55-B408-43D7-AE26-65C7B1CB69A8}" type="presParOf" srcId="{90F906F5-619C-429A-909F-1CB347503646}" destId="{8B0F6B45-0D8B-48ED-AAC6-FBB4416462E2}" srcOrd="0" destOrd="0" presId="urn:microsoft.com/office/officeart/2005/8/layout/orgChart1#1"/>
    <dgm:cxn modelId="{93822322-4A0A-4A35-B829-B1CD43743377}" type="presOf" srcId="{B81F6AD0-FB7F-45DB-87EE-485DCB30A2C9}" destId="{8B0F6B45-0D8B-48ED-AAC6-FBB4416462E2}" srcOrd="0" destOrd="0" presId="urn:microsoft.com/office/officeart/2005/8/layout/orgChart1#1"/>
    <dgm:cxn modelId="{2F8832E1-0565-45B1-AD3F-73563D859313}" type="presParOf" srcId="{90F906F5-619C-429A-909F-1CB347503646}" destId="{DAF0AF9D-6F51-4154-A521-472C848EDEBA}" srcOrd="1" destOrd="0" presId="urn:microsoft.com/office/officeart/2005/8/layout/orgChart1#1"/>
    <dgm:cxn modelId="{D48BC277-ED78-4BB3-B8B4-2823A936EFB3}" type="presOf" srcId="{B81F6AD0-FB7F-45DB-87EE-485DCB30A2C9}" destId="{DAF0AF9D-6F51-4154-A521-472C848EDEBA}" srcOrd="1" destOrd="0" presId="urn:microsoft.com/office/officeart/2005/8/layout/orgChart1#1"/>
    <dgm:cxn modelId="{C3305143-DB7A-4387-92B0-16CB77D6D403}" type="presParOf" srcId="{541D1FA6-B249-49FF-B928-07C22A05C846}" destId="{572B6A70-5881-46A1-BD0E-D0E7EC7C161F}" srcOrd="1" destOrd="0" presId="urn:microsoft.com/office/officeart/2005/8/layout/orgChart1#1"/>
    <dgm:cxn modelId="{24948F06-BCE2-4B3F-9785-57BBC5AF9712}" type="presParOf" srcId="{541D1FA6-B249-49FF-B928-07C22A05C846}" destId="{EA90BD57-2F04-4C0B-B7AC-4F55D7783D0E}" srcOrd="2" destOrd="0" presId="urn:microsoft.com/office/officeart/2005/8/layout/orgChart1#1"/>
    <dgm:cxn modelId="{C211C227-D670-41D1-8052-13202A45D246}" type="presParOf" srcId="{4D1E868B-2F1D-4CB3-93F0-B858BCA9458D}" destId="{1AA1F4A1-084F-4AB3-9E3C-C0C607442145}" srcOrd="4" destOrd="0" presId="urn:microsoft.com/office/officeart/2005/8/layout/orgChart1#1"/>
    <dgm:cxn modelId="{B999B42E-2598-44C2-BBDE-CF7802464917}" type="presOf" srcId="{95797871-8E8E-434D-AE16-8D9F43EEE3BA}" destId="{1AA1F4A1-084F-4AB3-9E3C-C0C607442145}" srcOrd="0" destOrd="0" presId="urn:microsoft.com/office/officeart/2005/8/layout/orgChart1#1"/>
    <dgm:cxn modelId="{1C073E77-BA20-4A9E-99CF-F47887BA81D5}" type="presParOf" srcId="{4D1E868B-2F1D-4CB3-93F0-B858BCA9458D}" destId="{856786A9-DB67-4EE5-A666-5F4B19E70393}" srcOrd="5" destOrd="0" presId="urn:microsoft.com/office/officeart/2005/8/layout/orgChart1#1"/>
    <dgm:cxn modelId="{D8EB7099-3D51-4692-98F6-F4481E7AF77F}" type="presParOf" srcId="{856786A9-DB67-4EE5-A666-5F4B19E70393}" destId="{56E7E735-AB92-4B24-B95F-4D26DA62AD3B}" srcOrd="0" destOrd="0" presId="urn:microsoft.com/office/officeart/2005/8/layout/orgChart1#1"/>
    <dgm:cxn modelId="{24E9D81C-6401-45D3-995E-BDB04CC40BCF}" type="presParOf" srcId="{56E7E735-AB92-4B24-B95F-4D26DA62AD3B}" destId="{AEF1A941-9228-4A90-8860-98BA8A7732DE}" srcOrd="0" destOrd="0" presId="urn:microsoft.com/office/officeart/2005/8/layout/orgChart1#1"/>
    <dgm:cxn modelId="{AF1C6DAE-8E25-4B13-887F-0E1463980A5C}" type="presOf" srcId="{DF2D484E-EF8A-4C99-9A72-57375BAB95AC}" destId="{AEF1A941-9228-4A90-8860-98BA8A7732DE}" srcOrd="0" destOrd="0" presId="urn:microsoft.com/office/officeart/2005/8/layout/orgChart1#1"/>
    <dgm:cxn modelId="{A27F1C2F-C26D-49B8-8C43-5116953753AB}" type="presParOf" srcId="{56E7E735-AB92-4B24-B95F-4D26DA62AD3B}" destId="{C9868286-09C0-409B-B5A3-7395CEABF883}" srcOrd="1" destOrd="0" presId="urn:microsoft.com/office/officeart/2005/8/layout/orgChart1#1"/>
    <dgm:cxn modelId="{ACE4194C-75ED-4DD7-8D21-E6212CA0C6D4}" type="presOf" srcId="{DF2D484E-EF8A-4C99-9A72-57375BAB95AC}" destId="{C9868286-09C0-409B-B5A3-7395CEABF883}" srcOrd="1" destOrd="0" presId="urn:microsoft.com/office/officeart/2005/8/layout/orgChart1#1"/>
    <dgm:cxn modelId="{6C2D1696-00E3-4C42-9004-A470C2E718C1}" type="presParOf" srcId="{856786A9-DB67-4EE5-A666-5F4B19E70393}" destId="{DD31E5B6-B507-490E-9884-F8E7836EAF85}" srcOrd="1" destOrd="0" presId="urn:microsoft.com/office/officeart/2005/8/layout/orgChart1#1"/>
    <dgm:cxn modelId="{305E8D68-6EA8-421F-8753-65E15C45F406}" type="presParOf" srcId="{856786A9-DB67-4EE5-A666-5F4B19E70393}" destId="{C771291A-0FA6-4BFD-9818-FDDD764BF8F7}" srcOrd="2" destOrd="0" presId="urn:microsoft.com/office/officeart/2005/8/layout/orgChart1#1"/>
    <dgm:cxn modelId="{40E63A40-8977-43EC-9647-5F11C9C6F266}" type="presParOf" srcId="{BC98CDC7-5A20-4335-862D-0CA32D1786AC}" destId="{4AD9007B-F9CA-4EEB-940E-FA2C59052F49}" srcOrd="2" destOrd="0" presId="urn:microsoft.com/office/officeart/2005/8/layout/orgChart1#1"/>
    <dgm:cxn modelId="{6573608F-C5CC-48EC-BAD6-DACFD4E87F62}" type="presParOf" srcId="{4AD9007B-F9CA-4EEB-940E-FA2C59052F49}" destId="{77EB2357-BA2E-439B-8C37-71BAB9490C69}" srcOrd="0" destOrd="0" presId="urn:microsoft.com/office/officeart/2005/8/layout/orgChart1#1"/>
    <dgm:cxn modelId="{05A11279-D8CA-40AE-8A24-36E0BF291373}" type="presOf" srcId="{22C9D4AE-672D-4E40-B50D-C8F944129C8F}" destId="{77EB2357-BA2E-439B-8C37-71BAB9490C69}" srcOrd="0" destOrd="0" presId="urn:microsoft.com/office/officeart/2005/8/layout/orgChart1#1"/>
    <dgm:cxn modelId="{C4AF61D5-2235-492A-8ADE-C140127E133E}" type="presParOf" srcId="{4AD9007B-F9CA-4EEB-940E-FA2C59052F49}" destId="{D2628A1E-80BC-4702-8BC2-02A67A39823A}" srcOrd="1" destOrd="0" presId="urn:microsoft.com/office/officeart/2005/8/layout/orgChart1#1"/>
    <dgm:cxn modelId="{5E3F7157-92EA-4FFD-8DAF-4BB0EFC32362}" type="presParOf" srcId="{D2628A1E-80BC-4702-8BC2-02A67A39823A}" destId="{27961F88-5165-4F67-AE9A-8F77B4185E7A}" srcOrd="0" destOrd="0" presId="urn:microsoft.com/office/officeart/2005/8/layout/orgChart1#1"/>
    <dgm:cxn modelId="{CDA81AF4-66CE-47F7-8D13-2A9F4ADB92CC}" type="presParOf" srcId="{27961F88-5165-4F67-AE9A-8F77B4185E7A}" destId="{25072777-4FFC-40B7-9697-BB52F3145A5E}" srcOrd="0" destOrd="0" presId="urn:microsoft.com/office/officeart/2005/8/layout/orgChart1#1"/>
    <dgm:cxn modelId="{022E5CE2-95B1-4A4A-A029-870ED65CCA2D}" type="presOf" srcId="{72E40B1D-313B-478E-9B78-8594CAD3BAF4}" destId="{25072777-4FFC-40B7-9697-BB52F3145A5E}" srcOrd="0" destOrd="0" presId="urn:microsoft.com/office/officeart/2005/8/layout/orgChart1#1"/>
    <dgm:cxn modelId="{466EB0C5-4829-40F5-B5B3-D7C3F39A4D1A}" type="presParOf" srcId="{27961F88-5165-4F67-AE9A-8F77B4185E7A}" destId="{A8BDB003-911D-4635-9547-1F5E2B9B5123}" srcOrd="1" destOrd="0" presId="urn:microsoft.com/office/officeart/2005/8/layout/orgChart1#1"/>
    <dgm:cxn modelId="{689C6B68-325A-4893-837C-9340EB57D481}" type="presOf" srcId="{72E40B1D-313B-478E-9B78-8594CAD3BAF4}" destId="{A8BDB003-911D-4635-9547-1F5E2B9B5123}" srcOrd="1" destOrd="0" presId="urn:microsoft.com/office/officeart/2005/8/layout/orgChart1#1"/>
    <dgm:cxn modelId="{4D580CFE-F8D1-4748-B3B5-63963D5B4640}" type="presParOf" srcId="{D2628A1E-80BC-4702-8BC2-02A67A39823A}" destId="{2AF0A260-2ADF-4701-8492-68071393A080}" srcOrd="1" destOrd="0" presId="urn:microsoft.com/office/officeart/2005/8/layout/orgChart1#1"/>
    <dgm:cxn modelId="{8961DC1D-F4DE-464E-BEF2-CBB47DF44DBF}" type="presParOf" srcId="{D2628A1E-80BC-4702-8BC2-02A67A39823A}" destId="{CC17F970-F0B5-4BDB-BAEB-1E863262777D}" srcOrd="2" destOrd="0" presId="urn:microsoft.com/office/officeart/2005/8/layout/orgChart1#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5125" name=""/>
      <dsp:cNvGrpSpPr/>
    </dsp:nvGrpSpPr>
    <dsp:grpSpPr/>
    <dsp:sp modelId="{77EB2357-BA2E-439B-8C37-71BAB9490C69}">
      <dsp:nvSpPr>
        <dsp:cNvPr id="5126" name=""/>
        <dsp:cNvSpPr/>
      </dsp:nvSpPr>
      <dsp:spPr>
        <a:xfrm>
          <a:off x="3814489" y="1616133"/>
          <a:ext cx="249510" cy="1093092"/>
        </a:xfrm>
        <a:custGeom>
          <a:rect l="0" t="0" r="0" b="0"/>
          <a:pathLst>
            <a:path>
              <a:moveTo>
                <a:pt x="249510" y="0"/>
              </a:moveTo>
              <a:lnTo>
                <a:pt x="249510" y="1093092"/>
              </a:lnTo>
              <a:lnTo>
                <a:pt x="0" y="1093092"/>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a:lstStyle/>
        <a:p/>
      </dsp:txBody>
    </dsp:sp>
    <dsp:sp modelId="{1AA1F4A1-084F-4AB3-9E3C-C0C607442145}">
      <dsp:nvSpPr>
        <dsp:cNvPr id="5127" name=""/>
        <dsp:cNvSpPr/>
      </dsp:nvSpPr>
      <dsp:spPr>
        <a:xfrm>
          <a:off x="4063999" y="1616133"/>
          <a:ext cx="2875309" cy="2186185"/>
        </a:xfrm>
        <a:custGeom>
          <a:rect l="0" t="0" r="0" b="0"/>
          <a:pathLst>
            <a:path>
              <a:moveTo>
                <a:pt x="0" y="0"/>
              </a:moveTo>
              <a:lnTo>
                <a:pt x="0" y="1936675"/>
              </a:lnTo>
              <a:lnTo>
                <a:pt x="2875309" y="1936675"/>
              </a:lnTo>
              <a:lnTo>
                <a:pt x="2875309" y="2186185"/>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a:lstStyle/>
        <a:p/>
      </dsp:txBody>
    </dsp:sp>
    <dsp:sp modelId="{E8A007AE-BB8A-4E5C-8BF2-1B099BE4A422}">
      <dsp:nvSpPr>
        <dsp:cNvPr id="5128" name=""/>
        <dsp:cNvSpPr/>
      </dsp:nvSpPr>
      <dsp:spPr>
        <a:xfrm>
          <a:off x="4018280" y="1616133"/>
          <a:ext cx="91440" cy="2186185"/>
        </a:xfrm>
        <a:custGeom>
          <a:rect l="0" t="0" r="0" b="0"/>
          <a:pathLst>
            <a:path>
              <a:moveTo>
                <a:pt x="45720" y="0"/>
              </a:moveTo>
              <a:lnTo>
                <a:pt x="45720" y="2186185"/>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a:lstStyle/>
        <a:p/>
      </dsp:txBody>
    </dsp:sp>
    <dsp:sp modelId="{14FE94FC-3B31-498C-82F0-7334165DF719}">
      <dsp:nvSpPr>
        <dsp:cNvPr id="5129" name=""/>
        <dsp:cNvSpPr/>
      </dsp:nvSpPr>
      <dsp:spPr>
        <a:xfrm>
          <a:off x="1188690" y="1616133"/>
          <a:ext cx="2875309" cy="2186185"/>
        </a:xfrm>
        <a:custGeom>
          <a:rect l="0" t="0" r="0" b="0"/>
          <a:pathLst>
            <a:path>
              <a:moveTo>
                <a:pt x="2875309" y="0"/>
              </a:moveTo>
              <a:lnTo>
                <a:pt x="2875309" y="1936675"/>
              </a:lnTo>
              <a:lnTo>
                <a:pt x="0" y="1936675"/>
              </a:lnTo>
              <a:lnTo>
                <a:pt x="0" y="2186185"/>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a:lstStyle/>
        <a:p/>
      </dsp:txBody>
    </dsp:sp>
    <dsp:sp modelId="{D0FCAA9D-AB27-4B5C-87CA-A6C253957BBC}">
      <dsp:nvSpPr>
        <dsp:cNvPr id="5130" name=""/>
        <dsp:cNvSpPr/>
      </dsp:nvSpPr>
      <dsp:spPr>
        <a:xfrm>
          <a:off x="2875855" y="427989"/>
          <a:ext cx="2376289" cy="11881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indent="0" algn="ctr" defTabSz="1600200">
            <a:lnSpc>
              <a:spcPct val="100000"/>
            </a:lnSpc>
            <a:spcBef>
              <a:spcPct val="0"/>
            </a:spcBef>
            <a:spcAft>
              <a:spcPct val="35000"/>
            </a:spcAft>
            <a:buNone/>
          </a:pPr>
          <a:r>
            <a:rPr lang="zh-CN" sz="3600" kern="1200"/>
            <a:t>倾斜综合征</a:t>
          </a:r>
        </a:p>
      </dsp:txBody>
      <dsp:txXfrm>
        <a:off x="2875855" y="427989"/>
        <a:ext cx="2376289" cy="1188144"/>
      </dsp:txXfrm>
    </dsp:sp>
    <dsp:sp modelId="{34DF9742-E121-4C1B-83F8-7F814AF68822}">
      <dsp:nvSpPr>
        <dsp:cNvPr id="5131" name=""/>
        <dsp:cNvSpPr/>
      </dsp:nvSpPr>
      <dsp:spPr>
        <a:xfrm>
          <a:off x="545" y="3802319"/>
          <a:ext cx="2376289" cy="118814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lvl="0" indent="0" algn="ctr" defTabSz="1600200">
            <a:lnSpc>
              <a:spcPct val="100000"/>
            </a:lnSpc>
            <a:spcBef>
              <a:spcPct val="0"/>
            </a:spcBef>
            <a:spcAft>
              <a:spcPct val="35000"/>
            </a:spcAft>
            <a:buNone/>
          </a:pPr>
          <a:r>
            <a:rPr lang="zh-CN" altLang="en-US" sz="3600" kern="1200">
              <a:solidFill>
                <a:srgbClr val="FF0066"/>
              </a:solidFill>
              <a:sym typeface="+mn-ea"/>
            </a:rPr>
            <a:t>典型征象</a:t>
          </a:r>
          <a:endParaRPr sz="3600" kern="1200"/>
        </a:p>
      </dsp:txBody>
      <dsp:txXfrm>
        <a:off x="545" y="3802319"/>
        <a:ext cx="2376289" cy="1188144"/>
      </dsp:txXfrm>
    </dsp:sp>
    <dsp:sp modelId="{8B0F6B45-0D8B-48ED-AAC6-FBB4416462E2}">
      <dsp:nvSpPr>
        <dsp:cNvPr id="5132" name=""/>
        <dsp:cNvSpPr/>
      </dsp:nvSpPr>
      <dsp:spPr>
        <a:xfrm>
          <a:off x="2875855" y="3802319"/>
          <a:ext cx="2376289" cy="118814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lvl="0" indent="0" algn="ctr" defTabSz="1600200">
            <a:lnSpc>
              <a:spcPct val="100000"/>
            </a:lnSpc>
            <a:spcBef>
              <a:spcPct val="0"/>
            </a:spcBef>
            <a:spcAft>
              <a:spcPct val="35000"/>
            </a:spcAft>
            <a:buNone/>
          </a:pPr>
          <a:r>
            <a:rPr lang="zh-CN" altLang="en-US" sz="3600" kern="1200">
              <a:solidFill>
                <a:srgbClr val="FF0066"/>
              </a:solidFill>
              <a:sym typeface="+mn-ea"/>
            </a:rPr>
            <a:t>诱发因素</a:t>
          </a:r>
          <a:endParaRPr sz="3600" kern="1200"/>
        </a:p>
      </dsp:txBody>
      <dsp:txXfrm>
        <a:off x="2875855" y="3802319"/>
        <a:ext cx="2376289" cy="1188144"/>
      </dsp:txXfrm>
    </dsp:sp>
    <dsp:sp modelId="{AEF1A941-9228-4A90-8860-98BA8A7732DE}">
      <dsp:nvSpPr>
        <dsp:cNvPr id="5133" name=""/>
        <dsp:cNvSpPr/>
      </dsp:nvSpPr>
      <dsp:spPr>
        <a:xfrm>
          <a:off x="5751165" y="3802319"/>
          <a:ext cx="2376289" cy="118814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lvl="0" indent="0" algn="ctr" defTabSz="1600200">
            <a:lnSpc>
              <a:spcPct val="100000"/>
            </a:lnSpc>
            <a:spcBef>
              <a:spcPct val="0"/>
            </a:spcBef>
            <a:spcAft>
              <a:spcPct val="35000"/>
            </a:spcAft>
            <a:buNone/>
          </a:pPr>
          <a:r>
            <a:rPr lang="zh-CN" altLang="en-US" sz="3600" kern="1200">
              <a:solidFill>
                <a:srgbClr val="FF0066"/>
              </a:solidFill>
              <a:sym typeface="+mn-ea"/>
            </a:rPr>
            <a:t>治疗</a:t>
          </a:r>
          <a:endParaRPr sz="3600" kern="1200"/>
        </a:p>
      </dsp:txBody>
      <dsp:txXfrm>
        <a:off x="5751165" y="3802319"/>
        <a:ext cx="2376289" cy="1188144"/>
      </dsp:txXfrm>
    </dsp:sp>
    <dsp:sp modelId="{25072777-4FFC-40B7-9697-BB52F3145A5E}">
      <dsp:nvSpPr>
        <dsp:cNvPr id="5134" name=""/>
        <dsp:cNvSpPr/>
      </dsp:nvSpPr>
      <dsp:spPr>
        <a:xfrm>
          <a:off x="1438200" y="2115154"/>
          <a:ext cx="2376289" cy="1188144"/>
        </a:xfrm>
        <a:prstGeom prst="rect">
          <a:avLst/>
        </a:prstGeom>
        <a:solidFill>
          <a:schemeClr val="accent6">
            <a:hueOff val="0"/>
            <a:satOff val="0"/>
            <a:lumOff val="0"/>
            <a:alphaOff val="0"/>
          </a:schemeClr>
        </a:solidFill>
        <a:ln w="12700" cap="flat" cmpd="sng" algn="ctr">
          <a:solidFill>
            <a:schemeClr val="l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lvl="0" indent="0" algn="ctr" defTabSz="1600200">
            <a:lnSpc>
              <a:spcPct val="100000"/>
            </a:lnSpc>
            <a:spcBef>
              <a:spcPct val="0"/>
            </a:spcBef>
            <a:spcAft>
              <a:spcPct val="35000"/>
            </a:spcAft>
            <a:buNone/>
          </a:pPr>
          <a:r>
            <a:rPr lang="zh-CN" sz="3600" kern="1200"/>
            <a:t>概念</a:t>
          </a:r>
        </a:p>
      </dsp:txBody>
      <dsp:txXfrm>
        <a:off x="1438200" y="2115154"/>
        <a:ext cx="2376289" cy="1188144"/>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orgChart1#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r:blip="">
            <dgm:adjLst/>
          </dgm:shape>
          <dgm:presOf/>
          <dgm:ruleLst/>
          <dgm:layoutNode name="rootComposite1">
            <dgm:alg type="composite"/>
            <dgm:shape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dgm:ruleLst>
            </dgm:layoutNode>
            <dgm:layoutNode name="rootConnector1" moveWith="rootText1">
              <dgm:alg type="sp"/>
              <dgm:shape type="rect" r:blip="" hideGeom="1">
                <dgm:adjLst/>
              </dgm:shape>
              <dgm:presOf axis="self" ptType="node" cnt="1"/>
              <dgm:constrLst/>
              <dgm:ruleLst/>
            </dgm:layoutNode>
          </dgm:layoutNode>
          <dgm:layoutNode name="hierChild2">
            <dgm:choose name="Name21">
              <dgm:if name="Name22" func="var" arg="hierBranch" op="equ" val="l">
                <dgm:alg type="hierChild">
                  <dgm:param type="linDir" val="fromT"/>
                  <dgm:param type="chAlign" val="r"/>
                </dgm:alg>
              </dgm:if>
              <dgm:if name="Name23" func="var" arg="hierBranch" op="equ" val="r">
                <dgm:alg type="hierChild">
                  <dgm:param type="linDir" val="fromT"/>
                  <dgm:param type="chAlign" val="l"/>
                </dgm:alg>
              </dgm:if>
              <dgm:if name="Name24" func="var" arg="hierBranch" op="equ" val="hang">
                <dgm:choose name="Name25">
                  <dgm:if name="Name26" func="var" arg="dir" op="equ" val="norm">
                    <dgm:alg type="hierChild">
                      <dgm:param type="linDir" val="fromL"/>
                      <dgm:param type="chAlign" val="l"/>
                      <dgm:param type="secLinDir" val="fromT"/>
                      <dgm:param type="secChAlign" val="t"/>
                    </dgm:alg>
                  </dgm:if>
                  <dgm:else name="Name27">
                    <dgm:alg type="hierChild">
                      <dgm:param type="linDir" val="fromR"/>
                      <dgm:param type="chAlign" val="l"/>
                      <dgm:param type="secLinDir" val="fromT"/>
                      <dgm:param type="secChAlign" val="t"/>
                    </dgm:alg>
                  </dgm:else>
                </dgm:choose>
              </dgm:if>
              <dgm:else name="Name28">
                <dgm:choose name="Name29">
                  <dgm:if name="Name30" func="var" arg="dir" op="equ" val="norm">
                    <dgm:alg type="hierChild"/>
                  </dgm:if>
                  <dgm:else name="Name31">
                    <dgm:alg type="hierChild">
                      <dgm:param type="linDir" val="fromR"/>
                    </dgm:alg>
                  </dgm:else>
                </dgm:choose>
              </dgm:else>
            </dgm:choose>
            <dgm:shape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dim" val="1D"/>
                        <dgm:param type="endSty" val="noArr"/>
                        <dgm:param type="connRout" val="bend"/>
                        <dgm:param type="begPts" val="bCtr"/>
                        <dgm:param type="endPts" val="tCtr"/>
                        <dgm:param type="bendPt" val="end"/>
                      </dgm:alg>
                      <dgm:shape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dim" val="1D"/>
                            <dgm:param type="endSty" val="noArr"/>
                            <dgm:param type="connRout" val="bend"/>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dim" val="1D"/>
                                    <dgm:param type="endSty" val="noArr"/>
                                    <dgm:param type="connRout" val="bend"/>
                                    <dgm:param type="begPts" val="bCtr"/>
                                    <dgm:param type="endPts" val="midL midR"/>
                                  </dgm:alg>
                                </dgm:if>
                                <dgm:else name="Name45">
                                  <dgm:alg type="conn">
                                    <dgm:param type="srcNode" val="rootConnector"/>
                                    <dgm:param type="dim" val="1D"/>
                                    <dgm:param type="endSty" val="noArr"/>
                                    <dgm:param type="connRout" val="bend"/>
                                    <dgm:param type="begPts" val="bCtr"/>
                                    <dgm:param type="endPts" val="midL midR"/>
                                  </dgm:alg>
                                </dgm:else>
                              </dgm:choose>
                            </dgm:if>
                            <dgm:else name="Name46">
                              <dgm:alg type="conn">
                                <dgm:param type="dim" val="1D"/>
                                <dgm:param type="endSty" val="noArr"/>
                                <dgm:param type="connRout" val="bend"/>
                                <dgm:param type="begPts" val="bCtr"/>
                                <dgm:param type="endPts" val="tCtr"/>
                                <dgm:param type="bendPt" val="end"/>
                              </dgm:alg>
                            </dgm:else>
                          </dgm:choose>
                        </dgm:else>
                      </dgm:choose>
                      <dgm:shape type="conn" r:blip="" zOrderOff="-99999">
                        <dgm:adjLst/>
                      </dgm:shape>
                      <dgm:presOf axis="self"/>
                      <dgm:constrLst>
                        <dgm:constr type="begPad"/>
                        <dgm:constr type="endPad"/>
                      </dgm:constrLst>
                      <dgm:ruleLst/>
                    </dgm:layoutNode>
                  </dgm:if>
                  <dgm:if name="Name47" func="var" arg="hierBranch" op="equ" val="hang">
                    <dgm:layoutNode name="Name48">
                      <dgm:alg type="conn">
                        <dgm:param type="dim" val="1D"/>
                        <dgm:param type="endSty" val="noArr"/>
                        <dgm:param type="connRout" val="bend"/>
                        <dgm:param type="begPts" val="bCtr"/>
                        <dgm:param type="endPts" val="midL midR"/>
                      </dgm:alg>
                      <dgm:shape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dim" val="1D"/>
                                <dgm:param type="endSty" val="noArr"/>
                                <dgm:param type="connRout" val="bend"/>
                                <dgm:param type="begPts" val="bCtr"/>
                                <dgm:param type="endPts" val="midL midR"/>
                              </dgm:alg>
                            </dgm:if>
                            <dgm:else name="Name55">
                              <dgm:alg type="conn">
                                <dgm:param type="srcNode" val="rootConnector1"/>
                                <dgm:param type="dim" val="1D"/>
                                <dgm:param type="endSty" val="noArr"/>
                                <dgm:param type="connRout" val="bend"/>
                                <dgm:param type="begPts" val="bCtr"/>
                                <dgm:param type="endPts" val="midL midR"/>
                              </dgm:alg>
                            </dgm:else>
                          </dgm:choose>
                        </dgm:if>
                        <dgm:else name="Name56">
                          <dgm:choose name="Name57">
                            <dgm:if name="Name58" axis="par ch" ptType="node asst" func="cnt" op="gte" val="1">
                              <dgm:alg type="conn">
                                <dgm:param type="dim" val="1D"/>
                                <dgm:param type="endSty" val="noArr"/>
                                <dgm:param type="connRout" val="bend"/>
                                <dgm:param type="begPts" val="bCtr"/>
                                <dgm:param type="endPts" val="midL midR"/>
                              </dgm:alg>
                            </dgm:if>
                            <dgm:else name="Name59">
                              <dgm:alg type="conn">
                                <dgm:param type="srcNode" val="rootConnector"/>
                                <dgm:param type="dim" val="1D"/>
                                <dgm:param type="endSty" val="noArr"/>
                                <dgm:param type="connRout" val="bend"/>
                                <dgm:param type="begPts" val="bCtr"/>
                                <dgm:param type="endPts" val="midL midR"/>
                              </dgm:alg>
                            </dgm:else>
                          </dgm:choose>
                        </dgm:else>
                      </dgm:choose>
                      <dgm:shape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r:blip="">
                          <dgm:adjLst/>
                        </dgm:shape>
                        <dgm:presOf/>
                        <dgm:constrLst>
                          <dgm:constr type="alignOff" val="0.65"/>
                        </dgm:constrLst>
                      </dgm:if>
                      <dgm:else name="Name64">
                        <dgm:alg type="hierRoot">
                          <dgm:param type="hierAlign" val="tR"/>
                        </dgm:alg>
                        <dgm:shape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r:blip="">
                          <dgm:adjLst/>
                        </dgm:shape>
                        <dgm:presOf/>
                        <dgm:constrLst>
                          <dgm:constr type="alignOff" val="0.65"/>
                        </dgm:constrLst>
                      </dgm:if>
                      <dgm:else name="Name68">
                        <dgm:alg type="hierRoot">
                          <dgm:param type="hierAlign" val="tL"/>
                        </dgm:alg>
                        <dgm:shape r:blip="">
                          <dgm:adjLst/>
                        </dgm:shape>
                        <dgm:presOf/>
                        <dgm:constrLst>
                          <dgm:constr type="alignOff" val="0.25"/>
                        </dgm:constrLst>
                      </dgm:else>
                    </dgm:choose>
                  </dgm:if>
                  <dgm:if name="Name69" func="var" arg="hierBranch" op="equ" val="std">
                    <dgm:alg type="hierRoot"/>
                    <dgm:shape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r:blip="">
                              <dgm:adjLst/>
                            </dgm:shape>
                            <dgm:presOf/>
                            <dgm:constrLst>
                              <dgm:constr type="alignOff" val="0.65"/>
                            </dgm:constrLst>
                          </dgm:if>
                          <dgm:else name="Name75">
                            <dgm:alg type="hierRoot">
                              <dgm:param type="hierAlign" val="tL"/>
                            </dgm:alg>
                            <dgm:shape r:blip="">
                              <dgm:adjLst/>
                            </dgm:shape>
                            <dgm:presOf/>
                            <dgm:constrLst>
                              <dgm:constr type="alignOff" val="0.25"/>
                            </dgm:constrLst>
                          </dgm:else>
                        </dgm:choose>
                      </dgm:if>
                      <dgm:else name="Name76">
                        <dgm:alg type="hierRoot"/>
                        <dgm:shape r:blip="">
                          <dgm:adjLst/>
                        </dgm:shape>
                        <dgm:presOf/>
                        <dgm:constrLst>
                          <dgm:constr type="alignOff"/>
                          <dgm:constr type="bendDist" for="des" ptType="parTrans" refType="sp" fact="0.5"/>
                        </dgm:constrLst>
                      </dgm:else>
                    </dgm:choose>
                  </dgm:if>
                  <dgm:else name="Name77">
                    <dgm:alg type="hierRoot"/>
                    <dgm:shape r:blip="">
                      <dgm:adjLst/>
                    </dgm:shape>
                    <dgm:presOf/>
                    <dgm:constrLst>
                      <dgm:constr type="alignOff" val="0.65"/>
                    </dgm:constrLst>
                  </dgm:else>
                </dgm:choose>
                <dgm:ruleLst/>
                <dgm:layoutNode name="rootComposite">
                  <dgm:alg type="composite"/>
                  <dgm:shape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dgm:ruleLst>
                  </dgm:layoutNode>
                  <dgm:layoutNode name="rootConnector" moveWith="rootText">
                    <dgm:alg type="sp"/>
                    <dgm:shape type="rect" r:blip="" hideGeom="1">
                      <dgm:adjLst/>
                    </dgm:shape>
                    <dgm:presOf axis="self" ptType="node" cnt="1"/>
                    <dgm:constrLst/>
                    <dgm:ruleLst/>
                  </dgm:layoutNode>
                </dgm:layoutNode>
                <dgm:layoutNode name="hierChild4">
                  <dgm:choose name="Name83">
                    <dgm:if name="Name84" func="var" arg="hierBranch" op="equ" val="l">
                      <dgm:alg type="hierChild">
                        <dgm:param type="linDir" val="fromT"/>
                        <dgm:param type="chAlign" val="r"/>
                      </dgm:alg>
                    </dgm:if>
                    <dgm:if name="Name85" func="var" arg="hierBranch" op="equ" val="r">
                      <dgm:alg type="hierChild">
                        <dgm:param type="linDir" val="fromT"/>
                        <dgm:param type="chAlign" val="l"/>
                      </dgm:alg>
                    </dgm:if>
                    <dgm:if name="Name86" func="var" arg="hierBranch" op="equ" val="hang">
                      <dgm:choose name="Name87">
                        <dgm:if name="Name88" func="var" arg="dir" op="equ" val="norm">
                          <dgm:alg type="hierChild">
                            <dgm:param type="linDir" val="fromL"/>
                            <dgm:param type="chAlign" val="l"/>
                            <dgm:param type="secLinDir" val="fromT"/>
                            <dgm:param type="secChAlign" val="t"/>
                          </dgm:alg>
                        </dgm:if>
                        <dgm:else name="Name89">
                          <dgm:alg type="hierChild">
                            <dgm:param type="linDir" val="fromR"/>
                            <dgm:param type="chAlign" val="l"/>
                            <dgm:param type="secLinDir" val="fromT"/>
                            <dgm:param type="secChAlign" val="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linDir" val="fromT"/>
                            <dgm:param type="chAlign" val="l"/>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r:blip="">
                    <dgm:adjLst/>
                  </dgm:shape>
                  <dgm:presOf/>
                  <dgm:constrLst/>
                  <dgm:ruleLst/>
                  <dgm:forEach name="Name102" ref="rep2a"/>
                </dgm:layoutNode>
                <dgm:layoutNode name="hierChild5">
                  <dgm:choose name="Name103">
                    <dgm:if name="Name104" func="var" arg="dir" op="equ" val="norm">
                      <dgm:alg type="hierChild">
                        <dgm:param type="linDir" val="fromL"/>
                        <dgm:param type="chAlign" val="l"/>
                        <dgm:param type="secLinDir" val="fromT"/>
                        <dgm:param type="secChAlign" val="t"/>
                      </dgm:alg>
                    </dgm:if>
                    <dgm:else name="Name105">
                      <dgm:alg type="hierChild">
                        <dgm:param type="linDir" val="fromR"/>
                        <dgm:param type="chAlign" val="l"/>
                        <dgm:param type="secLinDir" val="fromT"/>
                        <dgm:param type="secChAlign" val="t"/>
                      </dgm:alg>
                    </dgm:else>
                  </dgm:choose>
                  <dgm:shape r:blip="">
                    <dgm:adjLst/>
                  </dgm:shape>
                  <dgm:presOf/>
                  <dgm:constrLst/>
                  <dgm:ruleLst/>
                  <dgm:forEach name="Name106" ref="rep2b"/>
                </dgm:layoutNode>
              </dgm:layoutNode>
            </dgm:forEach>
          </dgm:layoutNode>
          <dgm:layoutNode name="hierChild3">
            <dgm:choose name="Name107">
              <dgm:if name="Name108" func="var" arg="dir" op="equ" val="norm">
                <dgm:alg type="hierChild">
                  <dgm:param type="linDir" val="fromL"/>
                  <dgm:param type="chAlign" val="l"/>
                  <dgm:param type="secLinDir" val="fromT"/>
                  <dgm:param type="secChAlign" val="t"/>
                </dgm:alg>
              </dgm:if>
              <dgm:else name="Name109">
                <dgm:alg type="hierChild">
                  <dgm:param type="linDir" val="fromR"/>
                  <dgm:param type="chAlign" val="l"/>
                  <dgm:param type="secLinDir" val="fromT"/>
                  <dgm:param type="secChAlign" val="t"/>
                </dgm:alg>
              </dgm:else>
            </dgm:choose>
            <dgm:shape r:blip="">
              <dgm:adjLst/>
            </dgm:shape>
            <dgm:presOf/>
            <dgm:constrLst/>
            <dgm:ruleLst/>
            <dgm:forEach name="rep2b" axis="ch" ptType="asst">
              <dgm:forEach name="Name110" axis="precedSib" ptType="parTrans" st="-1" cnt="1">
                <dgm:layoutNode name="Name111">
                  <dgm:alg type="conn">
                    <dgm:param type="dim" val="1D"/>
                    <dgm:param type="endSty" val="noArr"/>
                    <dgm:param type="connRout" val="bend"/>
                    <dgm:param type="begPts" val="bCtr"/>
                    <dgm:param type="endPts" val="midL midR"/>
                  </dgm:alg>
                  <dgm:shape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r:blip="">
                      <dgm:adjLst/>
                    </dgm:shape>
                    <dgm:presOf/>
                    <dgm:constrLst>
                      <dgm:constr type="alignOff" val="0.65"/>
                    </dgm:constrLst>
                  </dgm:if>
                  <dgm:if name="Name114" func="var" arg="hierBranch" op="equ" val="r">
                    <dgm:alg type="hierRoot">
                      <dgm:param type="hierAlign" val="tL"/>
                    </dgm:alg>
                    <dgm:shape r:blip="">
                      <dgm:adjLst/>
                    </dgm:shape>
                    <dgm:presOf/>
                    <dgm:constrLst>
                      <dgm:constr type="alignOff" val="0.65"/>
                    </dgm:constrLst>
                  </dgm:if>
                  <dgm:if name="Name115" func="var" arg="hierBranch" op="equ" val="hang">
                    <dgm:alg type="hierRoot"/>
                    <dgm:shape r:blip="">
                      <dgm:adjLst/>
                    </dgm:shape>
                    <dgm:presOf/>
                    <dgm:constrLst>
                      <dgm:constr type="alignOff" val="0.65"/>
                    </dgm:constrLst>
                  </dgm:if>
                  <dgm:if name="Name116" func="var" arg="hierBranch" op="equ" val="std">
                    <dgm:alg type="hierRoot"/>
                    <dgm:shape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r:blip="">
                          <dgm:adjLst/>
                        </dgm:shape>
                        <dgm:presOf/>
                        <dgm:constrLst>
                          <dgm:constr type="alignOff" val="0.65"/>
                        </dgm:constrLst>
                      </dgm:if>
                      <dgm:else name="Name120">
                        <dgm:alg type="hierRoot"/>
                        <dgm:shape r:blip="">
                          <dgm:adjLst/>
                        </dgm:shape>
                        <dgm:presOf/>
                        <dgm:constrLst>
                          <dgm:constr type="alignOff"/>
                          <dgm:constr type="bendDist" for="des" ptType="parTrans" refType="sp" fact="0.5"/>
                        </dgm:constrLst>
                      </dgm:else>
                    </dgm:choose>
                  </dgm:if>
                  <dgm:else name="Name121"/>
                </dgm:choose>
                <dgm:ruleLst/>
                <dgm:layoutNode name="rootComposite3">
                  <dgm:alg type="composite"/>
                  <dgm:shape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dgm:ruleLst>
                  </dgm:layoutNode>
                  <dgm:layoutNode name="rootConnector3" moveWith="rootText1">
                    <dgm:alg type="sp"/>
                    <dgm:shape type="rect" r:blip="" hideGeom="1">
                      <dgm:adjLst/>
                    </dgm:shape>
                    <dgm:presOf axis="self" ptType="node" cnt="1"/>
                    <dgm:constrLst/>
                    <dgm:ruleLst/>
                  </dgm:layoutNode>
                </dgm:layoutNode>
                <dgm:layoutNode name="hierChild6">
                  <dgm:choose name="Name127">
                    <dgm:if name="Name128" func="var" arg="hierBranch" op="equ" val="l">
                      <dgm:alg type="hierChild">
                        <dgm:param type="linDir" val="fromT"/>
                        <dgm:param type="chAlign" val="r"/>
                      </dgm:alg>
                    </dgm:if>
                    <dgm:if name="Name129" func="var" arg="hierBranch" op="equ" val="r">
                      <dgm:alg type="hierChild">
                        <dgm:param type="linDir" val="fromT"/>
                        <dgm:param type="chAlign" val="l"/>
                      </dgm:alg>
                    </dgm:if>
                    <dgm:if name="Name130" func="var" arg="hierBranch" op="equ" val="hang">
                      <dgm:choose name="Name131">
                        <dgm:if name="Name132" func="var" arg="dir" op="equ" val="norm">
                          <dgm:alg type="hierChild">
                            <dgm:param type="linDir" val="fromL"/>
                            <dgm:param type="chAlign" val="l"/>
                            <dgm:param type="secLinDir" val="fromT"/>
                            <dgm:param type="secChAlign" val="t"/>
                          </dgm:alg>
                        </dgm:if>
                        <dgm:else name="Name133">
                          <dgm:alg type="hierChild">
                            <dgm:param type="linDir" val="fromR"/>
                            <dgm:param type="chAlign" val="l"/>
                            <dgm:param type="secLinDir" val="fromT"/>
                            <dgm:param type="secChAlign" val="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linDir" val="fromT"/>
                            <dgm:param type="chAlign" val="l"/>
                          </dgm:alg>
                        </dgm:if>
                        <dgm:else name="Name141">
                          <dgm:alg type="hierChild"/>
                        </dgm:else>
                      </dgm:choose>
                    </dgm:if>
                    <dgm:else name="Name142"/>
                  </dgm:choose>
                  <dgm:shape r:blip="">
                    <dgm:adjLst/>
                  </dgm:shape>
                  <dgm:presOf/>
                  <dgm:constrLst/>
                  <dgm:ruleLst/>
                  <dgm:forEach name="Name143" ref="rep2a"/>
                </dgm:layoutNode>
                <dgm:layoutNode name="hierChild7">
                  <dgm:choose name="Name144">
                    <dgm:if name="Name145" func="var" arg="dir" op="equ" val="norm">
                      <dgm:alg type="hierChild">
                        <dgm:param type="linDir" val="fromL"/>
                        <dgm:param type="chAlign" val="l"/>
                        <dgm:param type="secLinDir" val="fromT"/>
                        <dgm:param type="secChAlign" val="t"/>
                      </dgm:alg>
                    </dgm:if>
                    <dgm:else name="Name146">
                      <dgm:alg type="hierChild">
                        <dgm:param type="linDir" val="fromR"/>
                        <dgm:param type="chAlign" val="l"/>
                        <dgm:param type="secLinDir" val="fromT"/>
                        <dgm:param type="secChAlign" val="t"/>
                      </dgm:alg>
                    </dgm:else>
                  </dgm:choose>
                  <dgm:shape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19FC5E-5E12-4BD9-9B5F-3C9001003D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177AE7-03D7-4E58-BA95-14F5A5E622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4E29C4-FB56-45A9-9ECD-1E9273FDF6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57712F-6CEE-4867-B458-0C17E17674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83E10C-6D9D-4C0B-AFDA-660A38E08E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555F64-8480-4DAC-83B6-F8609373A3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A1228A-DD8D-4F29-AB29-420A2B576B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EDBA9A-B02D-4711-B2B2-99C487FA26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D35BE0-942E-4941-ABFA-3AC5419556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5CD10D-8A12-4AF2-ADB7-CDD5020B4F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DCBC05-D618-4ADD-B8D7-6C2FB6A15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type="title">
  <p:cSld name="标题幻灯片">
    <p:bg>
      <p:bgPr>
        <a:blipFill rotWithShape="0">
          <a:blip r:embed="rId1"/>
          <a:stretch>
            <a:fillRect/>
          </a:stretch>
        </a:blipFill>
        <a:effectLst/>
      </p:bgPr>
    </p:bg>
    <p:spTree>
      <p:nvGrpSpPr>
        <p:cNvPr id="1" name=""/>
        <p:cNvGrpSpPr/>
        <p:nvPr/>
      </p:nvGrpSpPr>
      <p:grpSpPr>
        <a:xfrm>
          <a:off x="0" y="0"/>
          <a:ext cx="0" cy="0"/>
        </a:xfrm>
      </p:grpSpPr>
      <p:sp>
        <p:nvSpPr>
          <p:cNvPr id="2050" name="标题 2049"/>
          <p:cNvSpPr>
            <a:spLocks noGrp="1"/>
          </p:cNvSpPr>
          <p:nvPr>
            <p:ph type="ctrTitle"/>
          </p:nvPr>
        </p:nvSpPr>
        <p:spPr>
          <a:xfrm>
            <a:off x="539750" y="1866900"/>
            <a:ext cx="7772400" cy="1438275"/>
          </a:xfrm>
          <a:prstGeom prst="rect">
            <a:avLst/>
          </a:prstGeom>
          <a:noFill/>
          <a:ln w="9525">
            <a:noFill/>
          </a:ln>
        </p:spPr>
        <p:txBody>
          <a:bodyPr/>
          <a:lstStyle>
            <a:lvl1pPr lvl="0" algn="ctr">
              <a:defRPr sz="4400" b="1">
                <a:solidFill>
                  <a:schemeClr val="bg1"/>
                </a:solidFill>
                <a:effectLst>
                  <a:outerShdw blurRad="38100" dist="38100" dir="2700000">
                    <a:srgbClr val="000000"/>
                  </a:outerShdw>
                </a:effectLst>
              </a:defRPr>
            </a:lvl1pPr>
          </a:lstStyle>
          <a:p>
            <a:pPr lvl="0" fontAlgn="base"/>
            <a:r>
              <a:rPr lang="zh-CN" altLang="en-US" strike="noStrike" noProof="1"/>
              <a:t>单击此处编辑母版标题样式</a:t>
            </a:r>
            <a:endParaRPr lang="zh-CN" altLang="en-US" strike="noStrike" noProof="1"/>
          </a:p>
        </p:txBody>
      </p:sp>
      <p:sp>
        <p:nvSpPr>
          <p:cNvPr id="2051" name="副标题 2050"/>
          <p:cNvSpPr>
            <a:spLocks noGrp="1"/>
          </p:cNvSpPr>
          <p:nvPr>
            <p:ph type="subTitle" idx="1"/>
          </p:nvPr>
        </p:nvSpPr>
        <p:spPr>
          <a:xfrm>
            <a:off x="1225550" y="3522663"/>
            <a:ext cx="6400800" cy="1058862"/>
          </a:xfrm>
          <a:prstGeom prst="rect">
            <a:avLst/>
          </a:prstGeom>
          <a:noFill/>
          <a:ln w="9525">
            <a:noFill/>
          </a:ln>
        </p:spPr>
        <p:txBody>
          <a:bodyPr anchor="ctr" anchorCtr="1"/>
          <a:lstStyle>
            <a:lvl1pPr marL="0" lvl="0" indent="0" algn="ctr">
              <a:buNone/>
              <a:defRPr>
                <a:solidFill>
                  <a:schemeClr val="bg1"/>
                </a:solidFill>
              </a:defRPr>
            </a:lvl1pPr>
            <a:lvl2pPr marL="457200" lvl="1" indent="0" algn="ctr">
              <a:buNone/>
              <a:defRPr>
                <a:solidFill>
                  <a:schemeClr val="bg1"/>
                </a:solidFill>
                <a:latin typeface="Arial" pitchFamily="34" charset="0"/>
                <a:ea typeface="宋体" panose="02010600030101010101" pitchFamily="2" charset="-122"/>
              </a:defRPr>
            </a:lvl2pPr>
            <a:lvl3pPr marL="914400" lvl="2" indent="0" algn="ctr">
              <a:buNone/>
              <a:defRPr>
                <a:solidFill>
                  <a:schemeClr val="bg1"/>
                </a:solidFill>
                <a:latin typeface="Arial" pitchFamily="34" charset="0"/>
                <a:ea typeface="宋体" panose="02010600030101010101" pitchFamily="2" charset="-122"/>
              </a:defRPr>
            </a:lvl3pPr>
            <a:lvl4pPr marL="1371600" lvl="3" indent="0" algn="ctr">
              <a:buNone/>
              <a:defRPr>
                <a:solidFill>
                  <a:schemeClr val="bg1"/>
                </a:solidFill>
                <a:latin typeface="Arial" pitchFamily="34" charset="0"/>
                <a:ea typeface="宋体" panose="02010600030101010101" pitchFamily="2" charset="-122"/>
              </a:defRPr>
            </a:lvl4pPr>
            <a:lvl5pPr marL="1828800" lvl="4" indent="0" algn="ctr">
              <a:buNone/>
              <a:defRPr>
                <a:solidFill>
                  <a:schemeClr val="bg1"/>
                </a:solidFill>
                <a:latin typeface="Arial" pitchFamily="34" charset="0"/>
                <a:ea typeface="宋体" panose="02010600030101010101" pitchFamily="2" charset="-122"/>
              </a:defRPr>
            </a:lvl5pPr>
          </a:lstStyle>
          <a:p>
            <a:pPr lvl="0" fontAlgn="base"/>
            <a:r>
              <a:rPr lang="zh-CN" altLang="en-US" strike="noStrike" noProof="1"/>
              <a:t>单击此处编辑母版副标题样式</a:t>
            </a:r>
            <a:endParaRPr lang="zh-CN" altLang="en-US" strike="noStrike" noProof="1"/>
          </a:p>
        </p:txBody>
      </p:sp>
      <p:sp>
        <p:nvSpPr>
          <p:cNvPr id="7" name="日期占位符 2051"/>
          <p:cNvSpPr>
            <a:spLocks noGrp="1"/>
          </p:cNvSpPr>
          <p:nvPr>
            <p:ph type="dt" sz="half" idx="2"/>
          </p:nvPr>
        </p:nvSpPr>
        <p:spPr>
          <a:xfrm>
            <a:off x="457200" y="6245225"/>
            <a:ext cx="2133600" cy="476250"/>
          </a:xfrm>
          <a:prstGeom prst="rect">
            <a:avLst/>
          </a:prstGeom>
          <a:noFill/>
          <a:ln w="9525">
            <a:noFill/>
          </a:ln>
        </p:spPr>
        <p:txBody>
          <a:bodyPr anchor="t"/>
          <a:lstStyle>
            <a:lvl1pPr>
              <a:defRPr>
                <a:solidFill>
                  <a:srgbClr val="A08366"/>
                </a:solidFill>
              </a:defRPr>
            </a:lvl1pPr>
          </a:lstStyle>
          <a:p>
            <a:pPr marL="0" marR="0" lvl="0" indent="0" algn="l"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rgbClr val="A08366"/>
              </a:solidFill>
              <a:effectLst/>
              <a:uLnTx/>
              <a:uFillTx/>
              <a:latin typeface="Arial" pitchFamily="34" charset="0"/>
              <a:ea typeface="宋体" panose="02010600030101010101" pitchFamily="2" charset="-122"/>
              <a:cs typeface="+mn-cs"/>
            </a:endParaRPr>
          </a:p>
        </p:txBody>
      </p:sp>
      <p:sp>
        <p:nvSpPr>
          <p:cNvPr id="8" name="页脚占位符 2052"/>
          <p:cNvSpPr>
            <a:spLocks noGrp="1"/>
          </p:cNvSpPr>
          <p:nvPr>
            <p:ph type="ftr" sz="quarter" idx="3"/>
          </p:nvPr>
        </p:nvSpPr>
        <p:spPr>
          <a:xfrm>
            <a:off x="3124200" y="6245225"/>
            <a:ext cx="2895600" cy="476250"/>
          </a:xfrm>
          <a:prstGeom prst="rect">
            <a:avLst/>
          </a:prstGeom>
          <a:noFill/>
          <a:ln w="9525">
            <a:noFill/>
          </a:ln>
        </p:spPr>
        <p:txBody>
          <a:bodyPr anchor="t"/>
          <a:lstStyle>
            <a:lvl1pPr>
              <a:defRPr>
                <a:solidFill>
                  <a:srgbClr val="A08366"/>
                </a:solidFill>
              </a:defRPr>
            </a:lvl1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rgbClr val="A08366"/>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rgbClr val="A08366"/>
              </a:solidFill>
              <a:effectLst/>
              <a:uLnTx/>
              <a:uFillTx/>
              <a:latin typeface="Arial" pitchFamily="34" charset="0"/>
              <a:ea typeface="宋体" panose="02010600030101010101" pitchFamily="2" charset="-122"/>
              <a:cs typeface="+mn-cs"/>
            </a:endParaRPr>
          </a:p>
        </p:txBody>
      </p:sp>
      <p:sp>
        <p:nvSpPr>
          <p:cNvPr id="9" name="灯片编号占位符 2053"/>
          <p:cNvSpPr>
            <a:spLocks noGrp="1"/>
          </p:cNvSpPr>
          <p:nvPr>
            <p:ph type="sldNum" sz="quarter" idx="4"/>
          </p:nvPr>
        </p:nvSpPr>
        <p:spPr>
          <a:xfrm>
            <a:off x="6553200" y="6245225"/>
            <a:ext cx="2133600" cy="476250"/>
          </a:xfrm>
          <a:prstGeom prst="rect">
            <a:avLst/>
          </a:prstGeom>
          <a:noFill/>
          <a:ln w="9525">
            <a:noFill/>
          </a:ln>
        </p:spPr>
        <p:txBody>
          <a:bodyPr vert="horz" wrap="square" lIns="91440" tIns="45720" rIns="91440" bIns="45720" numCol="1" anchor="t" anchorCtr="0" compatLnSpc="1"/>
          <a:lstStyle/>
          <a:p>
            <a:pPr algn="r" fontAlgn="base">
              <a:spcBef>
                <a:spcPct val="50000"/>
              </a:spcBef>
            </a:pPr>
            <a:fld id="{9A0DB2DC-4C9A-4742-B13C-FB6460FD3503}" type="slidenum">
              <a:rPr lang="zh-CN" altLang="en-US" strike="noStrike" noProof="1">
                <a:solidFill>
                  <a:srgbClr val="A08366"/>
                </a:solidFill>
                <a:latin typeface="Arial" pitchFamily="34" charset="0"/>
                <a:ea typeface="宋体" panose="02010600030101010101" pitchFamily="2" charset="-122"/>
                <a:cs typeface="+mn-cs"/>
              </a:rPr>
              <a:t/>
            </a:fld>
            <a:endParaRPr lang="zh-CN" altLang="en-US" strike="noStrike" noProof="1">
              <a:solidFill>
                <a:srgbClr val="A08366"/>
              </a:solidFill>
            </a:endParaRPr>
          </a:p>
        </p:txBody>
      </p:sp>
    </p:spTree>
  </p:cSld>
  <p:clrMapOvr>
    <a:masterClrMapping/>
  </p:clrMapOvr>
  <p:transition>
    <p:fade/>
  </p:transition>
  <p:timing/>
  <p:hf hd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fontAlgn="base" hangingPunct="1">
              <a:spcBef>
                <a:spcPct val="50000"/>
              </a:spcBef>
            </a:pPr>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fade/>
  </p:transition>
  <p:timing/>
  <p:hf hdr="0" dt="0"/>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fontAlgn="base" hangingPunct="1">
              <a:spcBef>
                <a:spcPct val="50000"/>
              </a:spcBef>
            </a:pPr>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fade/>
  </p:transition>
  <p:timing/>
  <p:hf hdr="0" dt="0"/>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395288" y="1855788"/>
            <a:ext cx="4032504" cy="4310062"/>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592384" y="1855788"/>
            <a:ext cx="4032504" cy="4310062"/>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fontAlgn="base" hangingPunct="1">
              <a:spcBef>
                <a:spcPct val="50000"/>
              </a:spcBef>
            </a:pPr>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fade/>
  </p:transition>
  <p:timing/>
  <p:hf hdr="0" dt="0"/>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lvl="0" eaLnBrk="1" fontAlgn="base" hangingPunct="1">
              <a:spcBef>
                <a:spcPct val="50000"/>
              </a:spcBef>
            </a:pPr>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fade/>
  </p:transition>
  <p:timing/>
  <p:hf hdr="0" dt="0"/>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lvl="0" eaLnBrk="1" fontAlgn="base" hangingPunct="1">
              <a:spcBef>
                <a:spcPct val="50000"/>
              </a:spcBef>
            </a:pPr>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fade/>
  </p:transition>
  <p:timing/>
  <p:hf hdr="0" dt="0"/>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lvl="0" eaLnBrk="1" fontAlgn="base" hangingPunct="1">
              <a:spcBef>
                <a:spcPct val="50000"/>
              </a:spcBef>
            </a:pPr>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fade/>
  </p:transition>
  <p:timing/>
  <p:hf hdr="0" dt="0"/>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fontAlgn="base" hangingPunct="1">
              <a:spcBef>
                <a:spcPct val="50000"/>
              </a:spcBef>
            </a:pPr>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fade/>
  </p:transition>
  <p:timing/>
  <p:hf hdr="0" dt="0"/>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vert="horz" wrap="square" lIns="91440" tIns="45720" rIns="91440" bIns="45720" numCol="1" anchor="t" anchorCtr="0" compatLnSpc="1"/>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2400" b="0" i="0" u="none" strike="noStrike" kern="1200" cap="none" spc="0" normalizeH="0" baseline="0" noProof="1">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fontAlgn="base" hangingPunct="1">
              <a:spcBef>
                <a:spcPct val="50000"/>
              </a:spcBef>
            </a:pPr>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fade/>
  </p:transition>
  <p:timing/>
  <p:hf hdr="0" dt="0"/>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fontAlgn="base" hangingPunct="1">
              <a:spcBef>
                <a:spcPct val="50000"/>
              </a:spcBef>
            </a:pPr>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fade/>
  </p:transition>
  <p:timing/>
  <p:hf hdr="0" dt="0"/>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567488" y="776288"/>
            <a:ext cx="2057400" cy="5389562"/>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395288" y="776288"/>
            <a:ext cx="6052930" cy="5389562"/>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fontAlgn="base" hangingPunct="1">
              <a:spcBef>
                <a:spcPct val="50000"/>
              </a:spcBef>
            </a:pPr>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fade/>
  </p:transition>
  <p:timing/>
  <p:hf hdr="0" dt="0"/>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2"/>
          <a:stretch>
            <a:fillRect/>
          </a:stretch>
        </a:blipFill>
        <a:effectLst/>
      </p:bgPr>
    </p:bg>
    <p:spTree>
      <p:nvGrpSpPr>
        <p:cNvPr id="1" name=""/>
        <p:cNvGrpSpPr/>
        <p:nvPr/>
      </p:nvGrpSpPr>
      <p:grpSpPr/>
      <p:sp>
        <p:nvSpPr>
          <p:cNvPr id="1026" name="标题 1025"/>
          <p:cNvSpPr/>
          <p:nvPr>
            <p:ph type="title"/>
          </p:nvPr>
        </p:nvSpPr>
        <p:spPr>
          <a:xfrm>
            <a:off x="406400" y="776288"/>
            <a:ext cx="8210550" cy="935037"/>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文本占位符 1026"/>
          <p:cNvSpPr/>
          <p:nvPr>
            <p:ph type="body" idx="5"/>
          </p:nvPr>
        </p:nvSpPr>
        <p:spPr>
          <a:xfrm>
            <a:off x="395288" y="1855788"/>
            <a:ext cx="8229600" cy="4310062"/>
          </a:xfrm>
          <a:prstGeom prst="rect">
            <a:avLst/>
          </a:prstGeom>
          <a:noFill/>
          <a:ln w="9525">
            <a:noFill/>
          </a:ln>
        </p:spPr>
        <p:txBody>
          <a:bodyPr anchor="t" anchorCtr="0"/>
          <a:lstStyle/>
          <a:p>
            <a:pPr lvl="0" indent="-342900"/>
            <a:r>
              <a:rPr lang="zh-CN" altLang="en-US"/>
              <a:t>单击此处编辑母版文本样式</a:t>
            </a:r>
            <a:endParaRPr lang="zh-CN" altLang="en-US"/>
          </a:p>
          <a:p>
            <a:pPr lvl="1" indent="-285750"/>
            <a:r>
              <a:rPr lang="zh-CN" altLang="en-US"/>
              <a:t>第二级</a:t>
            </a:r>
            <a:endParaRPr lang="zh-CN" altLang="en-US"/>
          </a:p>
          <a:p>
            <a:pPr lvl="2" indent="-228600"/>
            <a:r>
              <a:rPr lang="zh-CN" altLang="en-US"/>
              <a:t>第三级</a:t>
            </a:r>
            <a:endParaRPr lang="zh-CN" altLang="en-US"/>
          </a:p>
          <a:p>
            <a:pPr lvl="3" indent="-228600"/>
            <a:r>
              <a:rPr lang="zh-CN" altLang="en-US"/>
              <a:t>第四级</a:t>
            </a:r>
            <a:endParaRPr lang="zh-CN" altLang="en-US"/>
          </a:p>
          <a:p>
            <a:pPr lvl="4" indent="-228600"/>
            <a:r>
              <a:rPr lang="zh-CN" altLang="en-US"/>
              <a:t>第五级</a:t>
            </a:r>
            <a:endParaRPr lang="zh-CN" altLang="en-US"/>
          </a:p>
        </p:txBody>
      </p:sp>
      <p:sp>
        <p:nvSpPr>
          <p:cNvPr id="1028" name="日期占位符 1027"/>
          <p:cNvSpPr>
            <a:spLocks noGrp="1"/>
          </p:cNvSpPr>
          <p:nvPr>
            <p:ph type="dt" sz="half" idx="2"/>
          </p:nvPr>
        </p:nvSpPr>
        <p:spPr>
          <a:xfrm>
            <a:off x="457200" y="6245225"/>
            <a:ext cx="2133600" cy="47625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50000"/>
              </a:spcBef>
              <a:spcAft>
                <a:spcPct val="0"/>
              </a:spcAft>
              <a:buFont typeface="Arial" pitchFamily="34" charset="0"/>
              <a:buNone/>
              <a:defRPr sz="1400" b="0" i="0" u="none" kern="1200" baseline="0" noProof="1">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1029" name="页脚占位符 1028"/>
          <p:cNvSpPr>
            <a:spLocks noGrp="1"/>
          </p:cNvSpPr>
          <p:nvPr>
            <p:ph type="ftr" sz="quarter" idx="3"/>
          </p:nvPr>
        </p:nvSpPr>
        <p:spPr>
          <a:xfrm>
            <a:off x="3124200" y="6245225"/>
            <a:ext cx="2895600" cy="47625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1400" b="0" i="0" u="none" kern="1200" baseline="0" noProof="1">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
        <p:nvSpPr>
          <p:cNvPr id="1030" name="灯片编号占位符 1029"/>
          <p:cNvSpPr>
            <a:spLocks noGrp="1"/>
          </p:cNvSpPr>
          <p:nvPr>
            <p:ph type="sldNum" sz="quarter" idx="4"/>
          </p:nvPr>
        </p:nvSpPr>
        <p:spPr>
          <a:xfrm>
            <a:off x="6553200" y="6245225"/>
            <a:ext cx="2133600" cy="476250"/>
          </a:xfrm>
          <a:prstGeom prst="rect">
            <a:avLst/>
          </a:prstGeom>
          <a:noFill/>
          <a:ln w="9525">
            <a:noFill/>
          </a:ln>
        </p:spPr>
        <p:txBody>
          <a:bodyPr vert="horz" wrap="square" lIns="91440" tIns="45720" rIns="91440" bIns="45720" numCol="1" anchor="t" anchorCtr="0" compatLnSpc="1"/>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fontAlgn="base" hangingPunct="1">
              <a:spcBef>
                <a:spcPct val="50000"/>
              </a:spcBef>
            </a:pPr>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fade/>
  </p:transition>
  <p:timing/>
  <p:txStyles>
    <p:titleStyle>
      <a:lvl1pPr algn="l" rtl="0" eaLnBrk="0" fontAlgn="base" hangingPunct="0">
        <a:spcBef>
          <a:spcPct val="0"/>
        </a:spcBef>
        <a:spcAft>
          <a:spcPct val="0"/>
        </a:spcAft>
        <a:defRPr sz="3600" kern="1200">
          <a:solidFill>
            <a:schemeClr val="tx1"/>
          </a:solidFill>
          <a:latin typeface="+mj-lt"/>
          <a:ea typeface="+mj-ea"/>
          <a:cs typeface="+mj-cs"/>
        </a:defRPr>
      </a:lvl1pPr>
      <a:lvl2pPr algn="l" rtl="0" eaLnBrk="0" fontAlgn="base" hangingPunct="0">
        <a:spcBef>
          <a:spcPct val="0"/>
        </a:spcBef>
        <a:spcAft>
          <a:spcPct val="0"/>
        </a:spcAft>
        <a:defRPr sz="3600">
          <a:solidFill>
            <a:schemeClr val="tx1"/>
          </a:solidFill>
          <a:latin typeface="Arial Rounded MT Bold"/>
          <a:ea typeface="黑体" panose="02010609060101010101" pitchFamily="49" charset="-122"/>
        </a:defRPr>
      </a:lvl2pPr>
      <a:lvl3pPr algn="l" rtl="0" eaLnBrk="0" fontAlgn="base" hangingPunct="0">
        <a:spcBef>
          <a:spcPct val="0"/>
        </a:spcBef>
        <a:spcAft>
          <a:spcPct val="0"/>
        </a:spcAft>
        <a:defRPr sz="3600">
          <a:solidFill>
            <a:schemeClr val="tx1"/>
          </a:solidFill>
          <a:latin typeface="Arial Rounded MT Bold"/>
          <a:ea typeface="黑体" panose="02010609060101010101" pitchFamily="49" charset="-122"/>
        </a:defRPr>
      </a:lvl3pPr>
      <a:lvl4pPr algn="l" rtl="0" eaLnBrk="0" fontAlgn="base" hangingPunct="0">
        <a:spcBef>
          <a:spcPct val="0"/>
        </a:spcBef>
        <a:spcAft>
          <a:spcPct val="0"/>
        </a:spcAft>
        <a:defRPr sz="3600">
          <a:solidFill>
            <a:schemeClr val="tx1"/>
          </a:solidFill>
          <a:latin typeface="Arial Rounded MT Bold"/>
          <a:ea typeface="黑体" panose="02010609060101010101" pitchFamily="49" charset="-122"/>
        </a:defRPr>
      </a:lvl4pPr>
      <a:lvl5pPr algn="l" rtl="0" eaLnBrk="0" fontAlgn="base" hangingPunct="0">
        <a:spcBef>
          <a:spcPct val="0"/>
        </a:spcBef>
        <a:spcAft>
          <a:spcPct val="0"/>
        </a:spcAft>
        <a:defRPr sz="3600">
          <a:solidFill>
            <a:schemeClr val="tx1"/>
          </a:solidFill>
          <a:latin typeface="Arial Rounded MT Bold"/>
          <a:ea typeface="黑体" panose="02010609060101010101" pitchFamily="49" charset="-122"/>
        </a:defRPr>
      </a:lvl5pPr>
      <a:lvl6pPr marL="457200" algn="l" rtl="0" fontAlgn="base">
        <a:spcBef>
          <a:spcPct val="0"/>
        </a:spcBef>
        <a:spcAft>
          <a:spcPct val="0"/>
        </a:spcAft>
        <a:defRPr sz="3600">
          <a:solidFill>
            <a:schemeClr val="tx1"/>
          </a:solidFill>
          <a:latin typeface="Arial Rounded MT Bold"/>
          <a:ea typeface="黑体" panose="02010609060101010101" pitchFamily="49" charset="-122"/>
        </a:defRPr>
      </a:lvl6pPr>
      <a:lvl7pPr marL="914400" algn="l" rtl="0" fontAlgn="base">
        <a:spcBef>
          <a:spcPct val="0"/>
        </a:spcBef>
        <a:spcAft>
          <a:spcPct val="0"/>
        </a:spcAft>
        <a:defRPr sz="3600">
          <a:solidFill>
            <a:schemeClr val="tx1"/>
          </a:solidFill>
          <a:latin typeface="Arial Rounded MT Bold"/>
          <a:ea typeface="黑体" panose="02010609060101010101" pitchFamily="49" charset="-122"/>
        </a:defRPr>
      </a:lvl7pPr>
      <a:lvl8pPr marL="1371600" algn="l" rtl="0" fontAlgn="base">
        <a:spcBef>
          <a:spcPct val="0"/>
        </a:spcBef>
        <a:spcAft>
          <a:spcPct val="0"/>
        </a:spcAft>
        <a:defRPr sz="3600">
          <a:solidFill>
            <a:schemeClr val="tx1"/>
          </a:solidFill>
          <a:latin typeface="Arial Rounded MT Bold"/>
          <a:ea typeface="黑体" panose="02010609060101010101" pitchFamily="49" charset="-122"/>
        </a:defRPr>
      </a:lvl8pPr>
      <a:lvl9pPr marL="1828800" algn="l" rtl="0" fontAlgn="base">
        <a:spcBef>
          <a:spcPct val="0"/>
        </a:spcBef>
        <a:spcAft>
          <a:spcPct val="0"/>
        </a:spcAft>
        <a:defRPr sz="3600">
          <a:solidFill>
            <a:schemeClr val="tx1"/>
          </a:solidFill>
          <a:latin typeface="Arial Rounded MT Bold"/>
          <a:ea typeface="黑体" panose="02010609060101010101" pitchFamily="49" charset="-122"/>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lvl="1"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lvl="2"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lvl="3"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lvl="4"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emf"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8.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10.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211000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标题 5121"/>
          <p:cNvSpPr>
            <a:spLocks noGrp="1"/>
          </p:cNvSpPr>
          <p:nvPr>
            <p:ph type="ctrTitle"/>
          </p:nvPr>
        </p:nvSpPr>
        <p:spPr/>
        <p:txBody>
          <a:bodyPr vert="horz" wrap="square" lIns="91440" tIns="45720" rIns="91440" bIns="45720" numCol="1" anchor="t" anchorCtr="0" compatLnSpc="1"/>
          <a:lstStyle/>
          <a:p>
            <a:pPr marL="0" marR="0" lvl="0" indent="0" algn="ctr" defTabSz="914400" rtl="0" eaLnBrk="1" fontAlgn="base" latinLnBrk="0" hangingPunct="1">
              <a:lnSpc>
                <a:spcPct val="100000"/>
              </a:lnSpc>
              <a:spcBef>
                <a:spcPct val="0"/>
              </a:spcBef>
              <a:spcAft>
                <a:spcPct val="0"/>
              </a:spcAft>
              <a:buClrTx/>
              <a:buSzTx/>
              <a:buFontTx/>
              <a:buNone/>
              <a:defRPr/>
            </a:pPr>
            <a:br>
              <a:rPr kumimoji="0" lang="zh-CN" altLang="en-US" sz="4000" b="1" i="0" u="none" strike="noStrike" kern="1200" cap="none" spc="0" normalizeH="0" baseline="0" noProof="0">
                <a:ln>
                  <a:noFill/>
                </a:ln>
                <a:solidFill>
                  <a:schemeClr val="bg1"/>
                </a:solidFill>
                <a:effectLst>
                  <a:outerShdw blurRad="38100" dist="38100" dir="2700000">
                    <a:srgbClr val="000000"/>
                  </a:outerShdw>
                </a:effectLst>
                <a:uLnTx/>
                <a:uFillTx/>
                <a:latin typeface="+mj-lt"/>
                <a:ea typeface="+mj-ea"/>
                <a:cs typeface="+mj-cs"/>
                <a:sym typeface="+mn-ea"/>
              </a:rPr>
            </a:br>
            <a:r>
              <a:rPr kumimoji="0" lang="zh-CN" altLang="en-US" sz="4400" b="1" i="0" u="none" strike="noStrike" kern="1200" cap="none" spc="0" normalizeH="0" baseline="0" noProof="1">
                <a:ln>
                  <a:noFill/>
                </a:ln>
                <a:solidFill>
                  <a:schemeClr val="bg1"/>
                </a:solidFill>
                <a:effectLst>
                  <a:outerShdw blurRad="38100" dist="38100" dir="2700000">
                    <a:srgbClr val="000000"/>
                  </a:outerShdw>
                </a:effectLst>
                <a:uLnTx/>
                <a:uFillTx/>
                <a:latin typeface="+mj-lt"/>
                <a:ea typeface="+mj-ea"/>
                <a:cs typeface="+mj-cs"/>
                <a:sym typeface="+mn-ea"/>
              </a:rPr>
              <a:t>身体不成直线</a:t>
            </a:r>
            <a:r>
              <a:rPr kumimoji="0" lang="en-US" altLang="zh-CN" sz="4400" b="1" i="0" u="none" strike="noStrike" kern="1200" cap="none" spc="0" normalizeH="0" baseline="0" noProof="1">
                <a:ln>
                  <a:noFill/>
                </a:ln>
                <a:solidFill>
                  <a:schemeClr val="bg1"/>
                </a:solidFill>
                <a:effectLst>
                  <a:outerShdw blurRad="38100" dist="38100" dir="2700000">
                    <a:srgbClr val="000000"/>
                  </a:outerShdw>
                </a:effectLst>
                <a:uLnTx/>
                <a:uFillTx/>
                <a:latin typeface="+mj-lt"/>
                <a:ea typeface="+mj-ea"/>
                <a:cs typeface="+mj-cs"/>
                <a:sym typeface="+mn-ea"/>
              </a:rPr>
              <a:t>——</a:t>
            </a:r>
            <a:r>
              <a:rPr kumimoji="0" lang="zh-CN" altLang="en-US" sz="4400" b="1" i="0" u="none" strike="noStrike" kern="1200" cap="none" spc="0" normalizeH="0" baseline="0" noProof="1">
                <a:ln>
                  <a:noFill/>
                </a:ln>
                <a:solidFill>
                  <a:schemeClr val="bg1"/>
                </a:solidFill>
                <a:effectLst>
                  <a:outerShdw blurRad="38100" dist="38100" dir="2700000">
                    <a:srgbClr val="000000"/>
                  </a:outerShdw>
                </a:effectLst>
                <a:uLnTx/>
                <a:uFillTx/>
                <a:latin typeface="+mj-lt"/>
                <a:ea typeface="+mj-ea"/>
                <a:cs typeface="+mj-cs"/>
                <a:sym typeface="+mn-ea"/>
              </a:rPr>
              <a:t>倾斜综合征</a:t>
            </a:r>
            <a:endParaRPr kumimoji="0" lang="zh-CN" altLang="en-US" sz="4400" b="1" i="0" u="none" strike="noStrike" kern="1200" cap="none" spc="0" normalizeH="0" baseline="0" noProof="1">
              <a:ln>
                <a:noFill/>
              </a:ln>
              <a:solidFill>
                <a:schemeClr val="bg1"/>
              </a:solidFill>
              <a:effectLst>
                <a:outerShdw blurRad="38100" dist="38100" dir="2700000">
                  <a:srgbClr val="000000"/>
                </a:outerShdw>
              </a:effectLst>
              <a:uLnTx/>
              <a:uFillTx/>
              <a:latin typeface="Arial Black" panose="020b0a04020102020204" pitchFamily="34" charset="0"/>
              <a:ea typeface="宋体" panose="02010600030101010101" pitchFamily="2" charset="-122"/>
              <a:cs typeface="+mj-cs"/>
              <a:sym typeface="+mn-ea"/>
            </a:endParaRPr>
          </a:p>
        </p:txBody>
      </p:sp>
      <p:sp>
        <p:nvSpPr>
          <p:cNvPr id="4098" name="副标题 11"/>
          <p:cNvSpPr/>
          <p:nvPr>
            <p:ph type="subTitle" idx="1"/>
          </p:nvPr>
        </p:nvSpPr>
        <p:spPr/>
        <p:txBody>
          <a:bodyPr vert="horz" wrap="square" lIns="91440" tIns="45720" rIns="91440" bIns="45720" anchor="ctr" anchorCtr="1"/>
          <a:lstStyle/>
          <a:p>
            <a:pPr eaLnBrk="1" hangingPunct="1">
              <a:buClrTx/>
              <a:buSzTx/>
              <a:buFontTx/>
            </a:pPr>
            <a:endParaRPr lang="zh-CN" altLang="en-US" kern="1200">
              <a:latin typeface="+mn-lt"/>
              <a:ea typeface="+mn-ea"/>
              <a:cs typeface="+mn-cs"/>
            </a:endParaRPr>
          </a:p>
          <a:p>
            <a:pPr eaLnBrk="1" hangingPunct="1">
              <a:buClrTx/>
              <a:buSzTx/>
              <a:buFontTx/>
            </a:pPr>
            <a:endParaRPr lang="zh-CN" altLang="en-US" kern="1200">
              <a:latin typeface="+mn-lt"/>
              <a:ea typeface="+mn-ea"/>
              <a:cs typeface="+mn-cs"/>
            </a:endParaRPr>
          </a:p>
        </p:txBody>
      </p:sp>
      <p:sp>
        <p:nvSpPr>
          <p:cNvPr id="4099" name="灯片编号占位符 3"/>
          <p:cNvSpPr>
            <a:spLocks noGrp="1"/>
          </p:cNvSpPr>
          <p:nvPr>
            <p:ph type="sldNum" sz="quarter" idx="4"/>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solidFill>
                  <a:srgbClr val="A08366"/>
                </a:solidFill>
                <a:latin typeface="Arial" pitchFamily="34" charset="0"/>
                <a:ea typeface="宋体" panose="02010600030101010101" pitchFamily="2" charset="-122"/>
              </a:rPr>
              <a:t>1</a:t>
            </a:fld>
            <a:endParaRPr lang="zh-CN" altLang="en-US" sz="1400">
              <a:solidFill>
                <a:srgbClr val="A08366"/>
              </a:solidFill>
              <a:latin typeface="Arial" pitchFamily="34" charset="0"/>
              <a:ea typeface="宋体" panose="02010600030101010101" pitchFamily="2" charset="-122"/>
            </a:endParaRPr>
          </a:p>
        </p:txBody>
      </p:sp>
      <p:sp>
        <p:nvSpPr>
          <p:cNvPr id="5" name="页脚占位符 4"/>
          <p:cNvSpPr>
            <a:spLocks noGrp="1"/>
          </p:cNvSpPr>
          <p:nvPr>
            <p:ph type="ftr" sz="quarter" idx="3"/>
          </p:nvPr>
        </p:nvSpPr>
        <p:spPr/>
        <p:txBody>
          <a:bodyPr anchor="t"/>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rgbClr val="A08366"/>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rgbClr val="A08366"/>
              </a:solidFill>
              <a:effectLst/>
              <a:uLnTx/>
              <a:uFillTx/>
              <a:latin typeface="Arial" pitchFamily="34" charset="0"/>
              <a:ea typeface="宋体" panose="02010600030101010101" pitchFamily="2" charset="-122"/>
              <a:cs typeface="+mn-cs"/>
            </a:endParaRPr>
          </a:p>
        </p:txBody>
      </p:sp>
      <p:sp>
        <p:nvSpPr>
          <p:cNvPr id="5123" name="TextBox 5122"/>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ustDataLst>
      <p:tags r:id="rId2"/>
    </p:custDataLst>
  </p:cSld>
  <p:clrMapOvr>
    <a:masterClrMapping/>
  </p:clrMapOvr>
  <p:transition>
    <p:fad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1" name="标题 8193"/>
          <p:cNvSpPr>
            <a:spLocks noGrp="1" noRot="1"/>
          </p:cNvSpPr>
          <p:nvPr>
            <p:ph type="title"/>
          </p:nvPr>
        </p:nvSpPr>
        <p:spPr/>
        <p:txBody>
          <a:bodyPr vert="horz" wrap="square" lIns="91440" tIns="45720" rIns="91440" bIns="45720" anchor="ctr" anchorCtr="0"/>
          <a:lstStyle/>
          <a:p>
            <a:pPr algn="ctr" eaLnBrk="1" hangingPunct="1"/>
            <a:r>
              <a:rPr lang="zh-CN" altLang="en-US"/>
              <a:t>主讲内容</a:t>
            </a:r>
            <a:endParaRPr lang="zh-CN" altLang="en-US"/>
          </a:p>
        </p:txBody>
      </p:sp>
      <p:sp>
        <p:nvSpPr>
          <p:cNvPr id="5122" name="内容占位符 8194"/>
          <p:cNvSpPr>
            <a:spLocks noGrp="1" noRot="1"/>
          </p:cNvSpPr>
          <p:nvPr>
            <p:ph idx="1"/>
          </p:nvPr>
        </p:nvSpPr>
        <p:spPr/>
        <p:txBody>
          <a:bodyPr vert="horz" wrap="square" lIns="91440" tIns="45720" rIns="91440" bIns="45720" anchor="t" anchorCtr="0"/>
          <a:lstStyle/>
          <a:p>
            <a:pPr marL="0" indent="0" eaLnBrk="1" hangingPunct="1">
              <a:buNone/>
            </a:pPr>
            <a:endParaRPr lang="zh-CN" altLang="en-US">
              <a:solidFill>
                <a:srgbClr val="FF0066"/>
              </a:solidFill>
            </a:endParaRPr>
          </a:p>
          <a:p>
            <a:pPr marL="0" indent="0" eaLnBrk="1" hangingPunct="1">
              <a:buNone/>
            </a:pPr>
            <a:endParaRPr lang="zh-CN" altLang="en-US">
              <a:solidFill>
                <a:srgbClr val="FF0066"/>
              </a:solidFill>
            </a:endParaRPr>
          </a:p>
          <a:p>
            <a:pPr marL="0" indent="0" eaLnBrk="1" hangingPunct="1">
              <a:buNone/>
            </a:pPr>
            <a:endParaRPr lang="zh-CN" altLang="en-US"/>
          </a:p>
          <a:p>
            <a:pPr marL="0" indent="0" eaLnBrk="1" hangingPunct="1">
              <a:buNone/>
            </a:pPr>
            <a:endParaRPr lang="zh-CN" altLang="en-US"/>
          </a:p>
        </p:txBody>
      </p:sp>
      <p:graphicFrame>
        <p:nvGraphicFramePr>
          <p:cNvPr id="2" name="图示 1"/>
          <p:cNvGraphicFramePr/>
          <p:nvPr/>
        </p:nvGraphicFramePr>
        <p:xfrm>
          <a:off x="507999" y="1301750"/>
          <a:ext cx="8128000" cy="5418451"/>
        </p:xfrm>
        <a:graphic>
          <a:graphicData uri="http://schemas.openxmlformats.org/drawingml/2006/diagram">
            <dgm:relIds xmlns:dgm="http://schemas.openxmlformats.org/drawingml/2006/diagram" r:dm="rId3" r:lo="rId4" r:qs="rId5" r:cs="rId6"/>
          </a:graphicData>
        </a:graphic>
      </p:graphicFrame>
      <p:sp>
        <p:nvSpPr>
          <p:cNvPr id="5124" name="灯片编号占位符 4"/>
          <p:cNvSpPr>
            <a:spLocks noGrp="1"/>
          </p:cNvSpPr>
          <p:nvPr>
            <p:ph type="sldNum" sz="quarter" idx="12"/>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t>2</a:t>
            </a:fld>
            <a:endParaRPr lang="zh-CN" altLang="en-US" sz="1400"/>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fad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5" name="标题 46081"/>
          <p:cNvSpPr>
            <a:spLocks noGrp="1" noRot="1"/>
          </p:cNvSpPr>
          <p:nvPr>
            <p:ph type="title"/>
          </p:nvPr>
        </p:nvSpPr>
        <p:spPr/>
        <p:txBody>
          <a:bodyPr vert="horz" wrap="square" lIns="91440" tIns="45720" rIns="91440" bIns="45720" anchor="ctr" anchorCtr="0"/>
          <a:lstStyle/>
          <a:p>
            <a:pPr eaLnBrk="1" hangingPunct="1"/>
            <a:r>
              <a:rPr lang="zh-CN" altLang="en-US"/>
              <a:t>概念</a:t>
            </a:r>
            <a:endParaRPr lang="zh-CN" altLang="en-US"/>
          </a:p>
        </p:txBody>
      </p:sp>
      <p:sp>
        <p:nvSpPr>
          <p:cNvPr id="6146" name="内容占位符 46082"/>
          <p:cNvSpPr>
            <a:spLocks noGrp="1" noRot="1"/>
          </p:cNvSpPr>
          <p:nvPr>
            <p:ph idx="1"/>
          </p:nvPr>
        </p:nvSpPr>
        <p:spPr/>
        <p:txBody>
          <a:bodyPr vert="horz" wrap="square" lIns="91440" tIns="45720" rIns="91440" bIns="45720" anchor="t" anchorCtr="0"/>
          <a:lstStyle/>
          <a:p>
            <a:pPr eaLnBrk="1" hangingPunct="1"/>
            <a:r>
              <a:rPr lang="en-US" altLang="zh-CN"/>
              <a:t>Pusher</a:t>
            </a:r>
            <a:r>
              <a:rPr lang="zh-CN" altLang="en-US"/>
              <a:t>综合征</a:t>
            </a:r>
            <a:r>
              <a:rPr lang="en-US" altLang="zh-CN"/>
              <a:t>(Pusher syndrome)</a:t>
            </a:r>
            <a:r>
              <a:rPr lang="zh-CN" altLang="en-US"/>
              <a:t>，也称瘫痪侧倾斜综合征，是指一些脑卒中偏瘫患者的特殊行为模式，表现为在所有体位都强力地向偏瘫侧倾斜，并抵抗使体重向身体中线或过中线向非瘫痪侧移的校正。 </a:t>
            </a:r>
            <a:endParaRPr lang="zh-CN" altLang="en-US"/>
          </a:p>
        </p:txBody>
      </p:sp>
      <p:sp>
        <p:nvSpPr>
          <p:cNvPr id="6147" name="灯片编号占位符 3"/>
          <p:cNvSpPr>
            <a:spLocks noGrp="1"/>
          </p:cNvSpPr>
          <p:nvPr>
            <p:ph type="sldNum" sz="quarter" idx="12"/>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t>3</a:t>
            </a:fld>
            <a:endParaRPr lang="zh-CN" altLang="en-US" sz="1400"/>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fad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69" name="标题 83969"/>
          <p:cNvSpPr>
            <a:spLocks noGrp="1" noRot="1"/>
          </p:cNvSpPr>
          <p:nvPr>
            <p:ph type="title"/>
          </p:nvPr>
        </p:nvSpPr>
        <p:spPr/>
        <p:txBody>
          <a:bodyPr vert="horz" wrap="square" lIns="91440" tIns="45720" rIns="91440" bIns="45720" anchor="ctr" anchorCtr="0"/>
          <a:lstStyle/>
          <a:p>
            <a:pPr eaLnBrk="1" hangingPunct="1"/>
            <a:r>
              <a:rPr lang="zh-CN" altLang="en-US"/>
              <a:t>典型征象（</a:t>
            </a:r>
            <a:r>
              <a:rPr lang="zh-CN" altLang="en-US">
                <a:solidFill>
                  <a:srgbClr val="FF0066"/>
                </a:solidFill>
              </a:rPr>
              <a:t>左侧为瘫痪侧）</a:t>
            </a:r>
            <a:endParaRPr lang="zh-CN" altLang="en-US">
              <a:solidFill>
                <a:srgbClr val="FF0066"/>
              </a:solidFill>
            </a:endParaRPr>
          </a:p>
        </p:txBody>
      </p:sp>
      <p:sp>
        <p:nvSpPr>
          <p:cNvPr id="7170" name="内容占位符 83970"/>
          <p:cNvSpPr>
            <a:spLocks noGrp="1" noRot="1"/>
          </p:cNvSpPr>
          <p:nvPr>
            <p:ph idx="1"/>
          </p:nvPr>
        </p:nvSpPr>
        <p:spPr>
          <a:xfrm>
            <a:off x="387350" y="1843088"/>
            <a:ext cx="8229600" cy="4310062"/>
          </a:xfrm>
        </p:spPr>
        <p:txBody>
          <a:bodyPr vert="horz" wrap="square" lIns="91440" tIns="45720" rIns="91440" bIns="45720" anchor="t" anchorCtr="0"/>
          <a:lstStyle/>
          <a:p>
            <a:pPr eaLnBrk="1" hangingPunct="1"/>
            <a:r>
              <a:rPr lang="en-US" altLang="zh-CN"/>
              <a:t>①</a:t>
            </a:r>
            <a:r>
              <a:rPr lang="zh-CN" altLang="en-US"/>
              <a:t>头转向右侧，同时向右侧移．即从右肩到颈的距离明显缩短。偏瘫数月后，颈部可能僵硬到几乎不能活动。</a:t>
            </a:r>
            <a:endParaRPr lang="zh-CN" altLang="en-US"/>
          </a:p>
          <a:p>
            <a:pPr eaLnBrk="1" hangingPunct="1"/>
            <a:endParaRPr lang="zh-CN" altLang="en-US"/>
          </a:p>
          <a:p>
            <a:pPr eaLnBrk="1" hangingPunct="1"/>
            <a:endParaRPr lang="zh-CN" altLang="en-US"/>
          </a:p>
        </p:txBody>
      </p:sp>
      <p:pic>
        <p:nvPicPr>
          <p:cNvPr id="7171" name="图片 1"/>
          <p:cNvPicPr>
            <a:picLocks noChangeAspect="1"/>
          </p:cNvPicPr>
          <p:nvPr/>
        </p:nvPicPr>
        <p:blipFill>
          <a:blip r:embed="rId2"/>
          <a:stretch>
            <a:fillRect/>
          </a:stretch>
        </p:blipFill>
        <p:spPr>
          <a:xfrm>
            <a:off x="933450" y="3333750"/>
            <a:ext cx="6734175" cy="3395663"/>
          </a:xfrm>
          <a:prstGeom prst="rect">
            <a:avLst/>
          </a:prstGeom>
          <a:noFill/>
          <a:ln w="9525">
            <a:noFill/>
          </a:ln>
        </p:spPr>
      </p:pic>
      <p:sp>
        <p:nvSpPr>
          <p:cNvPr id="7172" name="灯片编号占位符 3"/>
          <p:cNvSpPr>
            <a:spLocks noGrp="1"/>
          </p:cNvSpPr>
          <p:nvPr>
            <p:ph type="sldNum" sz="quarter" idx="12"/>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t>4</a:t>
            </a:fld>
            <a:endParaRPr lang="zh-CN" altLang="en-US" sz="1400"/>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fad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标题 4"/>
          <p:cNvSpPr>
            <a:spLocks noGrp="1"/>
          </p:cNvSpPr>
          <p:nvPr>
            <p:ph type="title"/>
          </p:nvPr>
        </p:nvSpPr>
        <p:spPr/>
        <p:txBody>
          <a:bodyPr vert="horz" wrap="square" lIns="91440" tIns="45720" rIns="91440" bIns="45720" anchor="ctr" anchorCtr="0"/>
          <a:lstStyle/>
          <a:p>
            <a:pPr eaLnBrk="1" hangingPunct="1"/>
            <a:endParaRPr lang="zh-CN" altLang="en-US"/>
          </a:p>
        </p:txBody>
      </p:sp>
      <p:sp>
        <p:nvSpPr>
          <p:cNvPr id="8194" name="内容占位符 2"/>
          <p:cNvSpPr>
            <a:spLocks noGrp="1"/>
          </p:cNvSpPr>
          <p:nvPr>
            <p:ph sz="half" idx="1"/>
          </p:nvPr>
        </p:nvSpPr>
        <p:spPr/>
        <p:txBody>
          <a:bodyPr vert="horz" wrap="square" lIns="91440" tIns="45720" rIns="91440" bIns="45720" anchor="t" anchorCtr="0"/>
          <a:lstStyle/>
          <a:p>
            <a:pPr eaLnBrk="1" hangingPunct="1">
              <a:buClrTx/>
              <a:buSzTx/>
              <a:buFontTx/>
            </a:pPr>
            <a:r>
              <a:rPr lang="en-US" altLang="zh-CN"/>
              <a:t>②</a:t>
            </a:r>
            <a:r>
              <a:rPr lang="zh-CN" altLang="en-US"/>
              <a:t>患者对从其左侧接受刺激的能力，如对视觉、触觉、运动觉及听觉刺激的接受能力均明显降低。</a:t>
            </a:r>
            <a:endParaRPr lang="zh-CN" altLang="en-US"/>
          </a:p>
          <a:p>
            <a:pPr eaLnBrk="1" hangingPunct="1">
              <a:buClrTx/>
              <a:buSzTx/>
              <a:buFontTx/>
            </a:pPr>
            <a:endParaRPr lang="zh-CN" altLang="en-US"/>
          </a:p>
        </p:txBody>
      </p:sp>
      <p:sp>
        <p:nvSpPr>
          <p:cNvPr id="8195" name="内容占位符 5"/>
          <p:cNvSpPr>
            <a:spLocks noGrp="1"/>
          </p:cNvSpPr>
          <p:nvPr>
            <p:ph sz="half" idx="2"/>
          </p:nvPr>
        </p:nvSpPr>
        <p:spPr>
          <a:xfrm>
            <a:off x="4592638" y="1855788"/>
            <a:ext cx="4032250" cy="4310062"/>
          </a:xfrm>
        </p:spPr>
        <p:txBody>
          <a:bodyPr vert="horz" wrap="square" lIns="91440" tIns="45720" rIns="91440" bIns="45720" anchor="t" anchorCtr="0"/>
          <a:lstStyle/>
          <a:p>
            <a:pPr eaLnBrk="1" hangingPunct="1">
              <a:buClrTx/>
              <a:buSzTx/>
              <a:buFontTx/>
            </a:pPr>
            <a:endParaRPr lang="zh-CN" altLang="en-US"/>
          </a:p>
        </p:txBody>
      </p:sp>
      <p:pic>
        <p:nvPicPr>
          <p:cNvPr id="8196" name="图片 3"/>
          <p:cNvPicPr>
            <a:picLocks noChangeAspect="1"/>
          </p:cNvPicPr>
          <p:nvPr/>
        </p:nvPicPr>
        <p:blipFill>
          <a:blip r:embed="rId2"/>
          <a:stretch>
            <a:fillRect/>
          </a:stretch>
        </p:blipFill>
        <p:spPr>
          <a:xfrm>
            <a:off x="4662488" y="1676400"/>
            <a:ext cx="3962400" cy="3505200"/>
          </a:xfrm>
          <a:prstGeom prst="rect">
            <a:avLst/>
          </a:prstGeom>
          <a:noFill/>
          <a:ln w="9525">
            <a:noFill/>
          </a:ln>
        </p:spPr>
      </p:pic>
      <p:sp>
        <p:nvSpPr>
          <p:cNvPr id="8197" name="灯片编号占位符 3"/>
          <p:cNvSpPr>
            <a:spLocks noGrp="1"/>
          </p:cNvSpPr>
          <p:nvPr>
            <p:ph type="sldNum" sz="quarter" idx="12"/>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t>5</a:t>
            </a:fld>
            <a:endParaRPr lang="zh-CN" altLang="en-US" sz="1400"/>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fad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7" name="标题 1"/>
          <p:cNvSpPr>
            <a:spLocks noGrp="1"/>
          </p:cNvSpPr>
          <p:nvPr>
            <p:ph type="title"/>
          </p:nvPr>
        </p:nvSpPr>
        <p:spPr/>
        <p:txBody>
          <a:bodyPr vert="horz" wrap="square" lIns="91440" tIns="45720" rIns="91440" bIns="45720" anchor="ctr" anchorCtr="0"/>
          <a:lstStyle/>
          <a:p>
            <a:pPr eaLnBrk="1" hangingPunct="1"/>
            <a:endParaRPr lang="zh-CN" altLang="en-US"/>
          </a:p>
        </p:txBody>
      </p:sp>
      <p:sp>
        <p:nvSpPr>
          <p:cNvPr id="3" name="内容占位符 2"/>
          <p:cNvSpPr>
            <a:spLocks noGrp="1"/>
          </p:cNvSpPr>
          <p:nvPr>
            <p:ph sz="half" idx="1"/>
          </p:nvPr>
        </p:nvSpPr>
        <p:spPr>
          <a:xfrm>
            <a:off x="395288" y="1855788"/>
            <a:ext cx="4032250" cy="4310063"/>
          </a:xfrm>
        </p:spPr>
        <p:txBody>
          <a:bodyPr vert="horz" wrap="square" lIns="91440" tIns="45720" rIns="91440" bIns="45720" numCol="1" anchor="t" anchorCtr="0" compatLnSpc="1"/>
          <a:lstStyle/>
          <a:p>
            <a:pPr marL="342900" marR="0" lvl="0" indent="-342900" algn="l" defTabSz="914400" rtl="0" eaLnBrk="1" fontAlgn="base" latinLnBrk="0" hangingPunct="1">
              <a:lnSpc>
                <a:spcPct val="100000"/>
              </a:lnSpc>
              <a:spcBef>
                <a:spcPct val="20000"/>
              </a:spcBef>
              <a:spcAft>
                <a:spcPct val="0"/>
              </a:spcAft>
              <a:buClrTx/>
              <a:buSzTx/>
              <a:buFontTx/>
              <a:buChar char="•"/>
              <a:defRPr/>
            </a:pPr>
            <a:r>
              <a:rPr kumimoji="0" lang="en-US" altLang="zh-CN" sz="3200" b="0" i="0" u="none" strike="noStrike" kern="1200" cap="none" spc="0" normalizeH="0" baseline="0" noProof="1">
                <a:ln>
                  <a:noFill/>
                </a:ln>
                <a:solidFill>
                  <a:schemeClr val="tx1"/>
                </a:solidFill>
                <a:effectLst/>
                <a:uLnTx/>
                <a:uFillTx/>
                <a:latin typeface="+mn-lt"/>
                <a:ea typeface="+mn-ea"/>
                <a:cs typeface="+mn-cs"/>
                <a:sym typeface="+mn-ea"/>
              </a:rPr>
              <a:t>③</a:t>
            </a:r>
            <a:r>
              <a:rPr kumimoji="0" lang="zh-CN" altLang="en-US" sz="3200" b="0" i="0" u="none" strike="noStrike" kern="1200" cap="none" spc="0" normalizeH="0" baseline="0" noProof="1">
                <a:ln>
                  <a:noFill/>
                </a:ln>
                <a:solidFill>
                  <a:schemeClr val="tx1"/>
                </a:solidFill>
                <a:effectLst/>
                <a:uLnTx/>
                <a:uFillTx/>
                <a:latin typeface="+mn-lt"/>
                <a:ea typeface="+mn-ea"/>
                <a:cs typeface="+mn-cs"/>
                <a:sym typeface="+mn-ea"/>
              </a:rPr>
              <a:t>仰卧位整个偏瘫侧拉长，头</a:t>
            </a:r>
            <a:r>
              <a:rPr kumimoji="0" lang="zh-CN" altLang="en-US" sz="3200" b="0" i="0" u="none" strike="noStrike" kern="1200" cap="none" spc="0" normalizeH="0" baseline="0" noProof="1" smtClean="0">
                <a:ln>
                  <a:noFill/>
                </a:ln>
                <a:solidFill>
                  <a:schemeClr val="tx1"/>
                </a:solidFill>
                <a:effectLst/>
                <a:uLnTx/>
                <a:uFillTx/>
                <a:latin typeface="+mn-lt"/>
                <a:ea typeface="+mn-ea"/>
                <a:cs typeface="+mn-cs"/>
                <a:sym typeface="+mn-ea"/>
              </a:rPr>
              <a:t>抬离枕</a:t>
            </a:r>
            <a:r>
              <a:rPr kumimoji="0" lang="zh-CN" altLang="en-US" sz="3200" b="0" i="0" u="none" strike="noStrike" kern="1200" cap="none" spc="0" normalizeH="0" baseline="0" noProof="1">
                <a:ln>
                  <a:noFill/>
                </a:ln>
                <a:solidFill>
                  <a:schemeClr val="tx1"/>
                </a:solidFill>
                <a:effectLst/>
                <a:uLnTx/>
                <a:uFillTx/>
                <a:latin typeface="+mn-lt"/>
                <a:ea typeface="+mn-ea"/>
                <a:cs typeface="+mn-cs"/>
                <a:sym typeface="+mn-ea"/>
              </a:rPr>
              <a:t>头。健侧腿主动向下压，微屈膝，患者用健手把住床边，担心掉下来。</a:t>
            </a:r>
            <a:endParaRPr kumimoji="0" lang="zh-CN" altLang="en-US" sz="3200" b="0" i="0" u="none" strike="noStrike" kern="1200" cap="none" spc="0" normalizeH="0" baseline="0" noProof="1">
              <a:ln>
                <a:noFill/>
              </a:ln>
              <a:solidFill>
                <a:schemeClr val="tx1"/>
              </a:solidFill>
              <a:effectLst/>
              <a:uLnTx/>
              <a:uFillTx/>
              <a:latin typeface="+mn-lt"/>
              <a:ea typeface="+mn-ea"/>
              <a:cs typeface="+mn-cs"/>
            </a:endParaRPr>
          </a:p>
          <a:p>
            <a:pPr marL="0" marR="0" lvl="0" indent="0" algn="l" defTabSz="914400" rtl="0" eaLnBrk="1" fontAlgn="base" latinLnBrk="0" hangingPunct="1">
              <a:lnSpc>
                <a:spcPct val="100000"/>
              </a:lnSpc>
              <a:spcBef>
                <a:spcPct val="20000"/>
              </a:spcBef>
              <a:spcAft>
                <a:spcPct val="0"/>
              </a:spcAft>
              <a:buClrTx/>
              <a:buSzTx/>
              <a:buFontTx/>
              <a:buNone/>
              <a:defRPr/>
            </a:pPr>
            <a:endParaRPr kumimoji="0" lang="zh-CN" altLang="en-US" sz="3200" b="0" i="0" u="none" strike="noStrike" kern="1200" cap="none" spc="0" normalizeH="0" baseline="0" noProof="1">
              <a:ln>
                <a:noFill/>
              </a:ln>
              <a:solidFill>
                <a:schemeClr val="tx1"/>
              </a:solidFill>
              <a:effectLst/>
              <a:uLnTx/>
              <a:uFillTx/>
              <a:latin typeface="+mn-lt"/>
              <a:ea typeface="+mn-ea"/>
              <a:cs typeface="+mn-cs"/>
            </a:endParaRPr>
          </a:p>
        </p:txBody>
      </p:sp>
      <p:sp>
        <p:nvSpPr>
          <p:cNvPr id="9219" name="内容占位符 5"/>
          <p:cNvSpPr/>
          <p:nvPr>
            <p:ph sz="half" idx="2"/>
          </p:nvPr>
        </p:nvSpPr>
        <p:spPr>
          <a:xfrm>
            <a:off x="4592638" y="1855788"/>
            <a:ext cx="4032250" cy="4310062"/>
          </a:xfrm>
        </p:spPr>
        <p:txBody>
          <a:bodyPr vert="horz" wrap="square" lIns="91440" tIns="45720" rIns="91440" bIns="45720" anchor="t" anchorCtr="0"/>
          <a:lstStyle/>
          <a:p>
            <a:pPr eaLnBrk="1" hangingPunct="1">
              <a:buClrTx/>
              <a:buSzTx/>
              <a:buFontTx/>
            </a:pPr>
            <a:endParaRPr lang="zh-CN" altLang="en-US"/>
          </a:p>
        </p:txBody>
      </p:sp>
      <p:pic>
        <p:nvPicPr>
          <p:cNvPr id="9220" name="图片 1" descr="捕获"/>
          <p:cNvPicPr>
            <a:picLocks noChangeAspect="1"/>
          </p:cNvPicPr>
          <p:nvPr/>
        </p:nvPicPr>
        <p:blipFill>
          <a:blip r:embed="rId2"/>
          <a:stretch>
            <a:fillRect/>
          </a:stretch>
        </p:blipFill>
        <p:spPr>
          <a:xfrm>
            <a:off x="5221288" y="1711325"/>
            <a:ext cx="2776537" cy="4267200"/>
          </a:xfrm>
          <a:prstGeom prst="rect">
            <a:avLst/>
          </a:prstGeom>
          <a:noFill/>
          <a:ln w="9525">
            <a:noFill/>
          </a:ln>
        </p:spPr>
      </p:pic>
      <p:sp>
        <p:nvSpPr>
          <p:cNvPr id="9221" name="灯片编号占位符 4"/>
          <p:cNvSpPr>
            <a:spLocks noGrp="1"/>
          </p:cNvSpPr>
          <p:nvPr>
            <p:ph type="sldNum" sz="quarter" idx="12"/>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t>6</a:t>
            </a:fld>
            <a:endParaRPr lang="zh-CN" altLang="en-US" sz="1400"/>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fad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1" name="标题 84993"/>
          <p:cNvSpPr>
            <a:spLocks noGrp="1" noRot="1"/>
          </p:cNvSpPr>
          <p:nvPr>
            <p:ph type="title"/>
          </p:nvPr>
        </p:nvSpPr>
        <p:spPr/>
        <p:txBody>
          <a:bodyPr vert="horz" wrap="square" lIns="91440" tIns="45720" rIns="91440" bIns="45720" anchor="ctr" anchorCtr="0"/>
          <a:lstStyle/>
          <a:p>
            <a:pPr eaLnBrk="1" hangingPunct="1"/>
            <a:r>
              <a:rPr lang="zh-CN" altLang="en-US"/>
              <a:t>典型征象</a:t>
            </a:r>
            <a:endParaRPr lang="zh-CN" altLang="en-US"/>
          </a:p>
        </p:txBody>
      </p:sp>
      <p:sp>
        <p:nvSpPr>
          <p:cNvPr id="2" name="内容占位符 84994"/>
          <p:cNvSpPr>
            <a:spLocks noGrp="1" noRot="1"/>
          </p:cNvSpPr>
          <p:nvPr>
            <p:ph idx="1"/>
          </p:nvPr>
        </p:nvSpPr>
        <p:spPr>
          <a:xfrm>
            <a:off x="406400" y="1155700"/>
            <a:ext cx="8080375" cy="3836988"/>
          </a:xfrm>
        </p:spPr>
        <p:txBody>
          <a:bodyPr vert="horz" wrap="square" lIns="91440" tIns="45720" rIns="91440" bIns="45720" numCol="1" anchor="t" anchorCtr="0" compatLnSpc="1"/>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zh-CN" altLang="en-US" sz="3200" b="0" i="0" u="none" strike="noStrike" kern="1200" cap="none" spc="0" normalizeH="0" baseline="0" noProof="1">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defRPr/>
            </a:pPr>
            <a:r>
              <a:rPr kumimoji="0" lang="en-US" altLang="zh-CN" sz="3200" b="0" i="0" u="none" strike="noStrike" kern="1200" cap="none" spc="0" normalizeH="0" baseline="0" noProof="1">
                <a:ln>
                  <a:noFill/>
                </a:ln>
                <a:solidFill>
                  <a:schemeClr val="tx1"/>
                </a:solidFill>
                <a:effectLst/>
                <a:uLnTx/>
                <a:uFillTx/>
                <a:latin typeface="+mn-lt"/>
                <a:ea typeface="+mn-ea"/>
                <a:cs typeface="+mn-cs"/>
              </a:rPr>
              <a:t>④</a:t>
            </a:r>
            <a:r>
              <a:rPr kumimoji="0" lang="zh-CN" altLang="en-US" sz="3200" b="0" i="0" u="none" strike="noStrike" kern="1200" cap="none" spc="0" normalizeH="0" baseline="0" noProof="1">
                <a:ln>
                  <a:noFill/>
                </a:ln>
                <a:solidFill>
                  <a:schemeClr val="tx1"/>
                </a:solidFill>
                <a:effectLst/>
                <a:uLnTx/>
                <a:uFillTx/>
                <a:latin typeface="+mn-lt"/>
                <a:ea typeface="+mn-ea"/>
                <a:cs typeface="+mn-cs"/>
                <a:sym typeface="+mn-ea"/>
              </a:rPr>
              <a:t>坐在轮椅中，头和躯干采取典型姿势，偏瘫腿外展。</a:t>
            </a:r>
            <a:r>
              <a:rPr kumimoji="0" lang="zh-CN" altLang="en-US" sz="3200" b="0" i="0" u="none" strike="noStrike" kern="1200" cap="none" spc="0" normalizeH="0" baseline="0" noProof="1">
                <a:ln>
                  <a:noFill/>
                </a:ln>
                <a:solidFill>
                  <a:schemeClr val="tx1"/>
                </a:solidFill>
                <a:effectLst/>
                <a:uLnTx/>
                <a:uFillTx/>
                <a:latin typeface="+mn-lt"/>
                <a:ea typeface="+mn-ea"/>
                <a:cs typeface="+mn-cs"/>
              </a:rPr>
              <a:t>坐位时，左臀部负重，右侧躯干明显缩短</a:t>
            </a:r>
            <a:r>
              <a:rPr kumimoji="0" lang="zh-CN" altLang="en-US" sz="3200" b="0" i="0" u="none" strike="noStrike" kern="1200" cap="none" spc="0" normalizeH="0" baseline="0" noProof="1">
                <a:ln>
                  <a:noFill/>
                </a:ln>
                <a:solidFill>
                  <a:schemeClr val="tx1"/>
                </a:solidFill>
                <a:effectLst/>
                <a:uLnTx/>
                <a:uFillTx/>
                <a:latin typeface="+mn-lt"/>
                <a:ea typeface="+mn-ea"/>
                <a:cs typeface="+mn-cs"/>
                <a:sym typeface="+mn-ea"/>
              </a:rPr>
              <a:t>（左侧偏瘫）</a:t>
            </a:r>
            <a:r>
              <a:rPr kumimoji="0" lang="zh-CN" altLang="en-US" sz="3200" b="0" i="0" u="none" strike="noStrike" kern="1200" cap="none" spc="0" normalizeH="0" baseline="0" noProof="1">
                <a:ln>
                  <a:noFill/>
                </a:ln>
                <a:solidFill>
                  <a:schemeClr val="tx1"/>
                </a:solidFill>
                <a:effectLst/>
                <a:uLnTx/>
                <a:uFillTx/>
                <a:latin typeface="+mn-lt"/>
                <a:ea typeface="+mn-ea"/>
                <a:cs typeface="+mn-cs"/>
              </a:rPr>
              <a:t>。</a:t>
            </a:r>
            <a:endParaRPr kumimoji="0" lang="zh-CN" altLang="en-US" sz="3200" b="0" i="0" u="none" strike="noStrike" kern="1200" cap="none" spc="0" normalizeH="0" baseline="0" noProof="1">
              <a:ln>
                <a:noFill/>
              </a:ln>
              <a:solidFill>
                <a:schemeClr val="tx1"/>
              </a:solidFill>
              <a:effectLst/>
              <a:uLnTx/>
              <a:uFillTx/>
              <a:latin typeface="+mn-lt"/>
              <a:ea typeface="+mn-ea"/>
              <a:cs typeface="+mn-cs"/>
            </a:endParaRPr>
          </a:p>
        </p:txBody>
      </p:sp>
      <p:pic>
        <p:nvPicPr>
          <p:cNvPr id="10243" name="图片 1" descr="捕获"/>
          <p:cNvPicPr>
            <a:picLocks noChangeAspect="1"/>
          </p:cNvPicPr>
          <p:nvPr/>
        </p:nvPicPr>
        <p:blipFill>
          <a:blip r:embed="rId2"/>
          <a:stretch>
            <a:fillRect/>
          </a:stretch>
        </p:blipFill>
        <p:spPr>
          <a:xfrm>
            <a:off x="1835150" y="3292475"/>
            <a:ext cx="4800600" cy="2901950"/>
          </a:xfrm>
          <a:prstGeom prst="rect">
            <a:avLst/>
          </a:prstGeom>
          <a:noFill/>
          <a:ln w="9525">
            <a:noFill/>
          </a:ln>
        </p:spPr>
      </p:pic>
      <p:sp>
        <p:nvSpPr>
          <p:cNvPr id="10244" name="灯片编号占位符 4"/>
          <p:cNvSpPr>
            <a:spLocks noGrp="1"/>
          </p:cNvSpPr>
          <p:nvPr>
            <p:ph type="sldNum" sz="quarter" idx="12"/>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t>7</a:t>
            </a:fld>
            <a:endParaRPr lang="zh-CN" altLang="en-US" sz="1400"/>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fade/>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5" name="标题 1"/>
          <p:cNvSpPr>
            <a:spLocks noGrp="1"/>
          </p:cNvSpPr>
          <p:nvPr>
            <p:ph type="title"/>
          </p:nvPr>
        </p:nvSpPr>
        <p:spPr/>
        <p:txBody>
          <a:bodyPr vert="horz" wrap="square" lIns="91440" tIns="45720" rIns="91440" bIns="45720" anchor="ctr" anchorCtr="0"/>
          <a:lstStyle/>
          <a:p>
            <a:pPr eaLnBrk="1" hangingPunct="1"/>
            <a:br>
              <a:rPr lang="zh-CN" altLang="en-US"/>
            </a:br>
            <a:r>
              <a:rPr lang="zh-CN" altLang="en-US"/>
              <a:t>典型征象</a:t>
            </a:r>
            <a:br>
              <a:rPr lang="zh-CN" altLang="en-US"/>
            </a:br>
            <a:endParaRPr lang="zh-CN" altLang="en-US"/>
          </a:p>
        </p:txBody>
      </p:sp>
      <p:sp>
        <p:nvSpPr>
          <p:cNvPr id="11266" name="内容占位符 2"/>
          <p:cNvSpPr>
            <a:spLocks noGrp="1"/>
          </p:cNvSpPr>
          <p:nvPr>
            <p:ph idx="1"/>
          </p:nvPr>
        </p:nvSpPr>
        <p:spPr/>
        <p:txBody>
          <a:bodyPr vert="horz" wrap="square" lIns="91440" tIns="45720" rIns="91440" bIns="45720" anchor="t" anchorCtr="0"/>
          <a:lstStyle/>
          <a:p>
            <a:pPr eaLnBrk="1" hangingPunct="1"/>
            <a:r>
              <a:rPr lang="en-US" altLang="zh-CN"/>
              <a:t>⑤</a:t>
            </a:r>
            <a:r>
              <a:rPr lang="zh-CN" altLang="en-US"/>
              <a:t>床椅转移困难。把患者转移到放在其健侧的椅子上尤其困难，其右手和右腿有力地向运动的反方向推。</a:t>
            </a:r>
            <a:endParaRPr lang="zh-CN" altLang="en-US"/>
          </a:p>
        </p:txBody>
      </p:sp>
      <p:sp>
        <p:nvSpPr>
          <p:cNvPr id="11267" name="灯片编号占位符 3"/>
          <p:cNvSpPr>
            <a:spLocks noGrp="1"/>
          </p:cNvSpPr>
          <p:nvPr>
            <p:ph type="sldNum" sz="quarter" idx="12"/>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t>8</a:t>
            </a:fld>
            <a:endParaRPr lang="zh-CN" altLang="en-US" sz="1400"/>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fad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89" name="标题 86017"/>
          <p:cNvSpPr>
            <a:spLocks noGrp="1" noRot="1"/>
          </p:cNvSpPr>
          <p:nvPr>
            <p:ph type="title"/>
          </p:nvPr>
        </p:nvSpPr>
        <p:spPr/>
        <p:txBody>
          <a:bodyPr vert="horz" wrap="square" lIns="91440" tIns="45720" rIns="91440" bIns="45720" anchor="ctr" anchorCtr="0"/>
          <a:lstStyle/>
          <a:p>
            <a:pPr eaLnBrk="1" hangingPunct="1"/>
            <a:r>
              <a:rPr lang="zh-CN" altLang="en-US"/>
              <a:t>典型征象</a:t>
            </a:r>
            <a:endParaRPr lang="zh-CN" altLang="en-US"/>
          </a:p>
        </p:txBody>
      </p:sp>
      <p:sp>
        <p:nvSpPr>
          <p:cNvPr id="12290" name="内容占位符 86018"/>
          <p:cNvSpPr>
            <a:spLocks noGrp="1" noRot="1"/>
          </p:cNvSpPr>
          <p:nvPr>
            <p:ph idx="1"/>
          </p:nvPr>
        </p:nvSpPr>
        <p:spPr/>
        <p:txBody>
          <a:bodyPr vert="horz" wrap="square" lIns="91440" tIns="45720" rIns="91440" bIns="45720" anchor="t" anchorCtr="0"/>
          <a:lstStyle/>
          <a:p>
            <a:pPr eaLnBrk="1" hangingPunct="1"/>
            <a:r>
              <a:rPr lang="en-US" altLang="zh-CN"/>
              <a:t>⑥</a:t>
            </a:r>
            <a:r>
              <a:rPr lang="zh-CN" altLang="en-US"/>
              <a:t>站立时，患者整个重心偏向左侧，姿势歪斜，甚至治疗师都难以保持患者直立。</a:t>
            </a:r>
            <a:endParaRPr lang="zh-CN" altLang="en-US"/>
          </a:p>
        </p:txBody>
      </p:sp>
      <p:pic>
        <p:nvPicPr>
          <p:cNvPr id="12291" name="图片 1" descr="捕获"/>
          <p:cNvPicPr>
            <a:picLocks noChangeAspect="1"/>
          </p:cNvPicPr>
          <p:nvPr/>
        </p:nvPicPr>
        <p:blipFill>
          <a:blip r:embed="rId2"/>
          <a:stretch>
            <a:fillRect/>
          </a:stretch>
        </p:blipFill>
        <p:spPr>
          <a:xfrm>
            <a:off x="1331913" y="2938463"/>
            <a:ext cx="3937000" cy="2995612"/>
          </a:xfrm>
          <a:prstGeom prst="rect">
            <a:avLst/>
          </a:prstGeom>
          <a:noFill/>
          <a:ln w="9525">
            <a:noFill/>
          </a:ln>
        </p:spPr>
      </p:pic>
      <p:pic>
        <p:nvPicPr>
          <p:cNvPr id="12292" name="图片 2"/>
          <p:cNvPicPr>
            <a:picLocks noChangeAspect="1"/>
          </p:cNvPicPr>
          <p:nvPr/>
        </p:nvPicPr>
        <p:blipFill>
          <a:blip r:embed="rId3"/>
          <a:stretch>
            <a:fillRect/>
          </a:stretch>
        </p:blipFill>
        <p:spPr>
          <a:xfrm>
            <a:off x="5360988" y="2917825"/>
            <a:ext cx="1944687" cy="3038475"/>
          </a:xfrm>
          <a:prstGeom prst="rect">
            <a:avLst/>
          </a:prstGeom>
          <a:noFill/>
          <a:ln w="9525">
            <a:noFill/>
          </a:ln>
        </p:spPr>
      </p:pic>
      <p:sp>
        <p:nvSpPr>
          <p:cNvPr id="12293" name="灯片编号占位符 3"/>
          <p:cNvSpPr>
            <a:spLocks noGrp="1"/>
          </p:cNvSpPr>
          <p:nvPr>
            <p:ph type="sldNum" sz="quarter" idx="12"/>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t>9</a:t>
            </a:fld>
            <a:endParaRPr lang="zh-CN" altLang="en-US" sz="1400"/>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fade/>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3" name="标题 1"/>
          <p:cNvSpPr>
            <a:spLocks noGrp="1"/>
          </p:cNvSpPr>
          <p:nvPr>
            <p:ph type="title"/>
          </p:nvPr>
        </p:nvSpPr>
        <p:spPr/>
        <p:txBody>
          <a:bodyPr vert="horz" wrap="square" lIns="91440" tIns="45720" rIns="91440" bIns="45720" anchor="ctr" anchorCtr="0"/>
          <a:lstStyle/>
          <a:p>
            <a:pPr eaLnBrk="1" hangingPunct="1"/>
            <a:br>
              <a:rPr lang="zh-CN" altLang="en-US"/>
            </a:br>
            <a:r>
              <a:rPr lang="zh-CN" altLang="en-US"/>
              <a:t>典型征象</a:t>
            </a:r>
            <a:br>
              <a:rPr lang="zh-CN" altLang="en-US"/>
            </a:br>
            <a:endParaRPr lang="zh-CN" altLang="en-US"/>
          </a:p>
        </p:txBody>
      </p:sp>
      <p:sp>
        <p:nvSpPr>
          <p:cNvPr id="3" name="内容占位符 2"/>
          <p:cNvSpPr>
            <a:spLocks noGrp="1"/>
          </p:cNvSpPr>
          <p:nvPr>
            <p:ph idx="1"/>
          </p:nvPr>
        </p:nvSpPr>
        <p:spPr>
          <a:xfrm>
            <a:off x="395288" y="1855788"/>
            <a:ext cx="8229600" cy="4310063"/>
          </a:xfrm>
        </p:spPr>
        <p:txBody>
          <a:bodyPr vert="horz" wrap="square" lIns="91440" tIns="45720" rIns="91440" bIns="45720" numCol="1" anchor="t" anchorCtr="0" compatLnSpc="1"/>
          <a:lstStyle/>
          <a:p>
            <a:pPr marL="342900" marR="0" lvl="0" indent="-342900" algn="l" defTabSz="914400" rtl="0" eaLnBrk="1" fontAlgn="base" latinLnBrk="0" hangingPunct="1">
              <a:lnSpc>
                <a:spcPct val="100000"/>
              </a:lnSpc>
              <a:spcBef>
                <a:spcPct val="20000"/>
              </a:spcBef>
              <a:spcAft>
                <a:spcPct val="0"/>
              </a:spcAft>
              <a:buClrTx/>
              <a:buSzTx/>
              <a:buFontTx/>
              <a:buChar char="•"/>
              <a:defRPr/>
            </a:pPr>
            <a:r>
              <a:rPr kumimoji="0" lang="en-US" altLang="zh-CN" sz="3200" b="0" i="0" u="none" strike="noStrike" kern="1200" cap="none" spc="0" normalizeH="0" baseline="0" noProof="1">
                <a:ln>
                  <a:noFill/>
                </a:ln>
                <a:solidFill>
                  <a:schemeClr val="tx1"/>
                </a:solidFill>
                <a:effectLst/>
                <a:uLnTx/>
                <a:uFillTx/>
                <a:latin typeface="+mn-lt"/>
                <a:ea typeface="+mn-ea"/>
                <a:cs typeface="+mn-cs"/>
                <a:sym typeface="+mn-ea"/>
              </a:rPr>
              <a:t>⑦</a:t>
            </a:r>
            <a:r>
              <a:rPr kumimoji="0" lang="zh-CN" altLang="en-US" sz="3200" b="0" i="0" u="none" strike="noStrike" kern="1200" cap="none" spc="0" normalizeH="0" baseline="0" noProof="1">
                <a:ln>
                  <a:noFill/>
                </a:ln>
                <a:solidFill>
                  <a:schemeClr val="tx1"/>
                </a:solidFill>
                <a:effectLst/>
                <a:uLnTx/>
                <a:uFillTx/>
                <a:latin typeface="+mn-lt"/>
                <a:ea typeface="+mn-ea"/>
                <a:cs typeface="+mn-cs"/>
                <a:sym typeface="+mn-ea"/>
              </a:rPr>
              <a:t>难以步行。</a:t>
            </a:r>
            <a:r>
              <a:rPr kumimoji="0" lang="en-US" altLang="zh-CN" sz="3200" b="0" i="0" u="none" strike="noStrike" kern="1200" cap="none" spc="0" normalizeH="0" baseline="0" noProof="1">
                <a:ln>
                  <a:noFill/>
                </a:ln>
                <a:solidFill>
                  <a:schemeClr val="tx1"/>
                </a:solidFill>
                <a:effectLst/>
                <a:uLnTx/>
                <a:uFillTx/>
                <a:latin typeface="+mn-lt"/>
                <a:ea typeface="+mn-ea"/>
                <a:cs typeface="+mn-cs"/>
                <a:sym typeface="+mn-ea"/>
              </a:rPr>
              <a:t>a</a:t>
            </a:r>
            <a:r>
              <a:rPr kumimoji="0" lang="zh-CN" altLang="en-US" sz="3200" b="0" i="0" u="none" strike="noStrike" kern="1200" cap="none" spc="0" normalizeH="0" baseline="0" noProof="1">
                <a:ln>
                  <a:noFill/>
                </a:ln>
                <a:solidFill>
                  <a:schemeClr val="tx1"/>
                </a:solidFill>
                <a:effectLst/>
                <a:uLnTx/>
                <a:uFillTx/>
                <a:latin typeface="+mn-lt"/>
                <a:ea typeface="+mn-ea"/>
                <a:cs typeface="+mn-cs"/>
                <a:sym typeface="+mn-ea"/>
              </a:rPr>
              <a:t>摆动期偏瘫腿内收，使足横到另一只脚前面。</a:t>
            </a:r>
            <a:r>
              <a:rPr kumimoji="0" lang="en-US" altLang="zh-CN" sz="3200" b="0" i="0" u="none" strike="noStrike" kern="1200" cap="none" spc="0" normalizeH="0" baseline="0" noProof="1">
                <a:ln>
                  <a:noFill/>
                </a:ln>
                <a:solidFill>
                  <a:schemeClr val="tx1"/>
                </a:solidFill>
                <a:effectLst/>
                <a:uLnTx/>
                <a:uFillTx/>
                <a:latin typeface="+mn-lt"/>
                <a:ea typeface="+mn-ea"/>
                <a:cs typeface="+mn-cs"/>
                <a:sym typeface="+mn-ea"/>
              </a:rPr>
              <a:t>b</a:t>
            </a:r>
            <a:r>
              <a:rPr kumimoji="0" lang="zh-CN" altLang="en-US" sz="3200" b="0" i="0" u="none" strike="noStrike" kern="1200" cap="none" spc="0" normalizeH="0" baseline="0" noProof="1">
                <a:ln>
                  <a:noFill/>
                </a:ln>
                <a:solidFill>
                  <a:schemeClr val="tx1"/>
                </a:solidFill>
                <a:effectLst/>
                <a:uLnTx/>
                <a:uFillTx/>
                <a:latin typeface="+mn-lt"/>
                <a:ea typeface="+mn-ea"/>
                <a:cs typeface="+mn-cs"/>
                <a:sym typeface="+mn-ea"/>
              </a:rPr>
              <a:t>患腿重心不能转移到健侧腿。</a:t>
            </a:r>
            <a:endParaRPr kumimoji="0" lang="zh-CN" altLang="en-US" sz="3200" b="0" i="0" u="none" strike="noStrike" kern="1200" cap="none" spc="0" normalizeH="0" baseline="0" noProof="1">
              <a:ln>
                <a:noFill/>
              </a:ln>
              <a:solidFill>
                <a:schemeClr val="tx1"/>
              </a:solidFill>
              <a:effectLst/>
              <a:uLnTx/>
              <a:uFillTx/>
              <a:latin typeface="+mn-lt"/>
              <a:ea typeface="+mn-ea"/>
              <a:cs typeface="+mn-cs"/>
              <a:sym typeface="+mn-ea"/>
            </a:endParaRPr>
          </a:p>
          <a:p>
            <a:pPr marL="342900" marR="0" lvl="0" indent="-342900" algn="l" defTabSz="914400" rtl="0" eaLnBrk="1" fontAlgn="base" latinLnBrk="0" hangingPunct="1">
              <a:lnSpc>
                <a:spcPct val="100000"/>
              </a:lnSpc>
              <a:spcBef>
                <a:spcPct val="20000"/>
              </a:spcBef>
              <a:spcAft>
                <a:spcPct val="0"/>
              </a:spcAft>
              <a:buClrTx/>
              <a:buSzTx/>
              <a:buFontTx/>
              <a:buChar char="•"/>
              <a:defRPr/>
            </a:pPr>
            <a:endParaRPr kumimoji="0" lang="zh-CN" altLang="en-US" sz="3200" b="0" i="0" u="none" strike="noStrike" kern="1200" cap="none" spc="0" normalizeH="0" baseline="0" noProof="1">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defRPr/>
            </a:pPr>
            <a:endParaRPr kumimoji="0" lang="zh-CN" altLang="en-US" sz="3200" b="0" i="0" u="none" strike="noStrike" kern="1200" cap="none" spc="0" normalizeH="0" baseline="0" noProof="1">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defRPr/>
            </a:pPr>
            <a:endParaRPr kumimoji="0" lang="zh-CN" altLang="en-US" sz="3200" b="0" i="0" u="none" strike="noStrike" kern="1200" cap="none" spc="0" normalizeH="0" baseline="0" noProof="1">
              <a:ln>
                <a:noFill/>
              </a:ln>
              <a:solidFill>
                <a:schemeClr val="tx1"/>
              </a:solidFill>
              <a:effectLst/>
              <a:uLnTx/>
              <a:uFillTx/>
              <a:latin typeface="+mn-lt"/>
              <a:ea typeface="+mn-ea"/>
              <a:cs typeface="+mn-cs"/>
            </a:endParaRPr>
          </a:p>
          <a:p>
            <a:pPr marL="0" marR="0" lvl="0" indent="0" algn="l" defTabSz="914400" rtl="0" eaLnBrk="1" fontAlgn="base" latinLnBrk="0" hangingPunct="1">
              <a:lnSpc>
                <a:spcPct val="100000"/>
              </a:lnSpc>
              <a:spcBef>
                <a:spcPct val="20000"/>
              </a:spcBef>
              <a:spcAft>
                <a:spcPct val="0"/>
              </a:spcAft>
              <a:buClrTx/>
              <a:buSzTx/>
              <a:buFontTx/>
              <a:buNone/>
              <a:defRPr/>
            </a:pPr>
            <a:r>
              <a:rPr kumimoji="0" lang="zh-CN" altLang="en-US" sz="3200" b="0" i="0" u="none" strike="noStrike" kern="1200" cap="none" spc="0" normalizeH="0" baseline="0" noProof="1">
                <a:ln>
                  <a:noFill/>
                </a:ln>
                <a:solidFill>
                  <a:schemeClr val="tx1"/>
                </a:solidFill>
                <a:effectLst/>
                <a:uLnTx/>
                <a:uFillTx/>
                <a:latin typeface="+mn-lt"/>
                <a:ea typeface="+mn-ea"/>
                <a:cs typeface="+mn-cs"/>
              </a:rPr>
              <a:t>        </a:t>
            </a:r>
            <a:r>
              <a:rPr kumimoji="0" lang="en-US" altLang="zh-CN" sz="3200" b="0" i="0" u="none" strike="noStrike" kern="1200" cap="none" spc="0" normalizeH="0" baseline="0" noProof="1">
                <a:ln>
                  <a:noFill/>
                </a:ln>
                <a:solidFill>
                  <a:schemeClr val="tx1"/>
                </a:solidFill>
                <a:effectLst/>
                <a:uLnTx/>
                <a:uFillTx/>
                <a:latin typeface="+mn-lt"/>
                <a:ea typeface="+mn-ea"/>
                <a:cs typeface="+mn-cs"/>
              </a:rPr>
              <a:t>a                           b</a:t>
            </a:r>
            <a:endParaRPr kumimoji="0" lang="en-US" altLang="zh-CN" sz="3200" b="0" i="0" u="none" strike="noStrike" kern="1200" cap="none" spc="0" normalizeH="0" baseline="0" noProof="1">
              <a:ln>
                <a:noFill/>
              </a:ln>
              <a:solidFill>
                <a:schemeClr val="tx1"/>
              </a:solidFill>
              <a:effectLst/>
              <a:uLnTx/>
              <a:uFillTx/>
              <a:latin typeface="+mn-lt"/>
              <a:ea typeface="+mn-ea"/>
              <a:cs typeface="+mn-cs"/>
            </a:endParaRPr>
          </a:p>
        </p:txBody>
      </p:sp>
      <p:pic>
        <p:nvPicPr>
          <p:cNvPr id="13315" name="图片 3" descr="捕获"/>
          <p:cNvPicPr>
            <a:picLocks noChangeAspect="1"/>
          </p:cNvPicPr>
          <p:nvPr/>
        </p:nvPicPr>
        <p:blipFill>
          <a:blip r:embed="rId2"/>
          <a:stretch>
            <a:fillRect/>
          </a:stretch>
        </p:blipFill>
        <p:spPr>
          <a:xfrm>
            <a:off x="1997075" y="2995613"/>
            <a:ext cx="2133600" cy="3170237"/>
          </a:xfrm>
          <a:prstGeom prst="rect">
            <a:avLst/>
          </a:prstGeom>
          <a:noFill/>
          <a:ln w="9525">
            <a:noFill/>
          </a:ln>
        </p:spPr>
      </p:pic>
      <p:pic>
        <p:nvPicPr>
          <p:cNvPr id="13316" name="图片 4" descr="捕获"/>
          <p:cNvPicPr>
            <a:picLocks noChangeAspect="1"/>
          </p:cNvPicPr>
          <p:nvPr/>
        </p:nvPicPr>
        <p:blipFill>
          <a:blip r:embed="rId3"/>
          <a:stretch>
            <a:fillRect/>
          </a:stretch>
        </p:blipFill>
        <p:spPr>
          <a:xfrm>
            <a:off x="5246688" y="2916238"/>
            <a:ext cx="2322512" cy="3170237"/>
          </a:xfrm>
          <a:prstGeom prst="rect">
            <a:avLst/>
          </a:prstGeom>
          <a:noFill/>
          <a:ln w="9525">
            <a:noFill/>
          </a:ln>
        </p:spPr>
      </p:pic>
      <p:sp>
        <p:nvSpPr>
          <p:cNvPr id="13317" name="灯片编号占位符 4"/>
          <p:cNvSpPr>
            <a:spLocks noGrp="1"/>
          </p:cNvSpPr>
          <p:nvPr>
            <p:ph type="sldNum" sz="quarter" idx="12"/>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t>10</a:t>
            </a:fld>
            <a:endParaRPr lang="zh-CN" altLang="en-US" sz="1400"/>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fad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7" name="标题 87041"/>
          <p:cNvSpPr>
            <a:spLocks noGrp="1" noRot="1"/>
          </p:cNvSpPr>
          <p:nvPr>
            <p:ph type="title"/>
          </p:nvPr>
        </p:nvSpPr>
        <p:spPr/>
        <p:txBody>
          <a:bodyPr vert="horz" wrap="square" lIns="91440" tIns="45720" rIns="91440" bIns="45720" anchor="ctr" anchorCtr="0"/>
          <a:lstStyle/>
          <a:p>
            <a:pPr eaLnBrk="1" hangingPunct="1"/>
            <a:r>
              <a:rPr lang="zh-CN" altLang="en-US"/>
              <a:t>典型征象</a:t>
            </a:r>
            <a:endParaRPr lang="zh-CN" altLang="en-US"/>
          </a:p>
        </p:txBody>
      </p:sp>
      <p:sp>
        <p:nvSpPr>
          <p:cNvPr id="14338" name="内容占位符 87042"/>
          <p:cNvSpPr>
            <a:spLocks noGrp="1" noRot="1"/>
          </p:cNvSpPr>
          <p:nvPr>
            <p:ph idx="1"/>
          </p:nvPr>
        </p:nvSpPr>
        <p:spPr/>
        <p:txBody>
          <a:bodyPr vert="horz" wrap="square" lIns="91440" tIns="45720" rIns="91440" bIns="45720" anchor="t" anchorCtr="0"/>
          <a:lstStyle/>
          <a:p>
            <a:pPr eaLnBrk="1" hangingPunct="1"/>
            <a:r>
              <a:rPr lang="en-US" altLang="zh-CN"/>
              <a:t>⑧</a:t>
            </a:r>
            <a:r>
              <a:rPr lang="zh-CN" altLang="en-US"/>
              <a:t>患者学习自己穿衣、梳理等一般的日常生活活动都相当困难。</a:t>
            </a:r>
            <a:endParaRPr lang="zh-CN" altLang="en-US"/>
          </a:p>
          <a:p>
            <a:pPr eaLnBrk="1" hangingPunct="1"/>
            <a:r>
              <a:rPr lang="zh-CN" altLang="en-US"/>
              <a:t>⑨患侧手在完成技巧性活动时似乎很笨拙，即使是利手也如此。</a:t>
            </a:r>
            <a:endParaRPr lang="zh-CN" altLang="en-US"/>
          </a:p>
          <a:p>
            <a:pPr eaLnBrk="1" hangingPunct="1"/>
            <a:endParaRPr lang="zh-CN" altLang="en-US"/>
          </a:p>
        </p:txBody>
      </p:sp>
      <p:sp>
        <p:nvSpPr>
          <p:cNvPr id="14339" name="灯片编号占位符 3"/>
          <p:cNvSpPr>
            <a:spLocks noGrp="1"/>
          </p:cNvSpPr>
          <p:nvPr>
            <p:ph type="sldNum" sz="quarter" idx="12"/>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t>11</a:t>
            </a:fld>
            <a:endParaRPr lang="zh-CN" altLang="en-US" sz="1400"/>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fad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1" name="标题 1"/>
          <p:cNvSpPr>
            <a:spLocks noGrp="1"/>
          </p:cNvSpPr>
          <p:nvPr>
            <p:ph type="title"/>
          </p:nvPr>
        </p:nvSpPr>
        <p:spPr/>
        <p:txBody>
          <a:bodyPr vert="horz" wrap="square" lIns="91440" tIns="45720" rIns="91440" bIns="45720" anchor="ctr" anchorCtr="0"/>
          <a:lstStyle/>
          <a:p>
            <a:endParaRPr lang="zh-CN" altLang="en-US"/>
          </a:p>
        </p:txBody>
      </p:sp>
      <p:sp>
        <p:nvSpPr>
          <p:cNvPr id="15362" name="内容占位符 2"/>
          <p:cNvSpPr>
            <a:spLocks noGrp="1"/>
          </p:cNvSpPr>
          <p:nvPr>
            <p:ph idx="1"/>
          </p:nvPr>
        </p:nvSpPr>
        <p:spPr/>
        <p:txBody>
          <a:bodyPr vert="horz" wrap="square" lIns="91440" tIns="45720" rIns="91440" bIns="45720" anchor="t" anchorCtr="0"/>
          <a:lstStyle/>
          <a:p>
            <a:r>
              <a:rPr lang="en-US" altLang="zh-CN"/>
              <a:t>1</a:t>
            </a:r>
            <a:r>
              <a:rPr lang="zh-CN" altLang="en-US"/>
              <a:t>头转向健侧，同时向健侧移            </a:t>
            </a:r>
            <a:endParaRPr lang="en-US" altLang="zh-CN"/>
          </a:p>
          <a:p>
            <a:r>
              <a:rPr lang="en-US" altLang="zh-CN"/>
              <a:t>2</a:t>
            </a:r>
            <a:r>
              <a:rPr lang="zh-CN" altLang="en-US"/>
              <a:t>躺在床上，患者用健手把住床边担心掉下来</a:t>
            </a:r>
            <a:endParaRPr lang="en-US" altLang="zh-CN"/>
          </a:p>
          <a:p>
            <a:r>
              <a:rPr lang="en-US" altLang="zh-CN"/>
              <a:t>3</a:t>
            </a:r>
            <a:r>
              <a:rPr lang="zh-CN" altLang="en-US"/>
              <a:t>坐位时，患侧臀部负重，健侧躯干明显缩短</a:t>
            </a:r>
            <a:endParaRPr lang="en-US" altLang="zh-CN"/>
          </a:p>
          <a:p>
            <a:r>
              <a:rPr lang="en-US" altLang="zh-CN"/>
              <a:t>4</a:t>
            </a:r>
            <a:r>
              <a:rPr lang="zh-CN" altLang="en-US"/>
              <a:t>站立时，患者整个重心偏向患侧，姿势歪斜</a:t>
            </a:r>
            <a:endParaRPr lang="en-US" altLang="zh-CN"/>
          </a:p>
          <a:p>
            <a:r>
              <a:rPr lang="en-US" altLang="zh-CN"/>
              <a:t>5</a:t>
            </a:r>
            <a:r>
              <a:rPr lang="zh-CN" altLang="en-US"/>
              <a:t>站立时，患侧下肢屈肌占优势 ，患者难以维持站立</a:t>
            </a:r>
            <a:endParaRPr lang="zh-CN" altLang="en-US"/>
          </a:p>
        </p:txBody>
      </p:sp>
      <p:sp>
        <p:nvSpPr>
          <p:cNvPr id="15363" name="灯片编号占位符 3"/>
          <p:cNvSpPr>
            <a:spLocks noGrp="1"/>
          </p:cNvSpPr>
          <p:nvPr>
            <p:ph type="sldNum" sz="quarter" idx="12"/>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t>12</a:t>
            </a:fld>
            <a:endParaRPr lang="zh-CN" altLang="en-US" sz="1400"/>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fad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5" name="标题 1"/>
          <p:cNvSpPr>
            <a:spLocks noGrp="1"/>
          </p:cNvSpPr>
          <p:nvPr>
            <p:ph type="title"/>
          </p:nvPr>
        </p:nvSpPr>
        <p:spPr/>
        <p:txBody>
          <a:bodyPr vert="horz" wrap="square" lIns="91440" tIns="45720" rIns="91440" bIns="45720" anchor="ctr" anchorCtr="0"/>
          <a:lstStyle/>
          <a:p>
            <a:endParaRPr lang="zh-CN" altLang="en-US"/>
          </a:p>
        </p:txBody>
      </p:sp>
      <p:sp>
        <p:nvSpPr>
          <p:cNvPr id="16386" name="内容占位符 2"/>
          <p:cNvSpPr>
            <a:spLocks noGrp="1"/>
          </p:cNvSpPr>
          <p:nvPr>
            <p:ph idx="1"/>
          </p:nvPr>
        </p:nvSpPr>
        <p:spPr/>
        <p:txBody>
          <a:bodyPr vert="horz" wrap="square" lIns="91440" tIns="45720" rIns="91440" bIns="45720" anchor="t" anchorCtr="0"/>
          <a:lstStyle/>
          <a:p>
            <a:r>
              <a:rPr lang="en-US" altLang="zh-CN"/>
              <a:t>6</a:t>
            </a:r>
            <a:r>
              <a:rPr lang="zh-CN" altLang="en-US"/>
              <a:t>行走时，重心不易向健侧转移，患侧下肢屈肌优势，伸肌不充分，健腿迈步困难</a:t>
            </a:r>
            <a:endParaRPr lang="zh-CN" altLang="en-US"/>
          </a:p>
        </p:txBody>
      </p:sp>
      <p:sp>
        <p:nvSpPr>
          <p:cNvPr id="16387" name="灯片编号占位符 3"/>
          <p:cNvSpPr>
            <a:spLocks noGrp="1"/>
          </p:cNvSpPr>
          <p:nvPr>
            <p:ph type="sldNum" sz="quarter" idx="12"/>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t>13</a:t>
            </a:fld>
            <a:endParaRPr lang="zh-CN" altLang="en-US" sz="1400"/>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fad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09" name="标题 48129"/>
          <p:cNvSpPr>
            <a:spLocks noGrp="1" noRot="1"/>
          </p:cNvSpPr>
          <p:nvPr>
            <p:ph type="title"/>
          </p:nvPr>
        </p:nvSpPr>
        <p:spPr/>
        <p:txBody>
          <a:bodyPr vert="horz" wrap="square" lIns="91440" tIns="45720" rIns="91440" bIns="45720" anchor="ctr" anchorCtr="0"/>
          <a:lstStyle/>
          <a:p>
            <a:pPr eaLnBrk="1" hangingPunct="1"/>
            <a:r>
              <a:rPr lang="zh-CN" altLang="en-US"/>
              <a:t>发病机制</a:t>
            </a:r>
            <a:endParaRPr lang="zh-CN" altLang="en-US"/>
          </a:p>
        </p:txBody>
      </p:sp>
      <p:sp>
        <p:nvSpPr>
          <p:cNvPr id="17410" name="内容占位符 48130"/>
          <p:cNvSpPr>
            <a:spLocks noGrp="1" noRot="1"/>
          </p:cNvSpPr>
          <p:nvPr>
            <p:ph idx="1"/>
          </p:nvPr>
        </p:nvSpPr>
        <p:spPr/>
        <p:txBody>
          <a:bodyPr vert="horz" wrap="square" lIns="91440" tIns="45720" rIns="91440" bIns="45720" anchor="t" anchorCtr="0"/>
          <a:lstStyle/>
          <a:p>
            <a:pPr eaLnBrk="1" hangingPunct="1"/>
            <a:r>
              <a:rPr lang="en-US" altLang="zh-CN"/>
              <a:t>1</a:t>
            </a:r>
            <a:r>
              <a:rPr lang="zh-CN" altLang="en-US"/>
              <a:t>、</a:t>
            </a:r>
            <a:r>
              <a:rPr lang="en-US" altLang="zh-CN"/>
              <a:t>1995</a:t>
            </a:r>
            <a:r>
              <a:rPr lang="zh-CN" altLang="en-US"/>
              <a:t>年 古泽正道  报告认为是由于脑组织广泛性损害后高级神经中枢的运动功能整合能力障碍， 导致躯干左右侧和瘫痪上下部位相反神经支配的障碍。</a:t>
            </a:r>
            <a:endParaRPr lang="zh-CN" altLang="en-US"/>
          </a:p>
          <a:p>
            <a:pPr eaLnBrk="1" hangingPunct="1"/>
            <a:endParaRPr lang="en-US" altLang="zh-CN"/>
          </a:p>
          <a:p>
            <a:pPr eaLnBrk="1" hangingPunct="1"/>
            <a:r>
              <a:rPr lang="en-US" altLang="zh-CN"/>
              <a:t>2</a:t>
            </a:r>
            <a:r>
              <a:rPr lang="zh-CN" altLang="en-US"/>
              <a:t>、</a:t>
            </a:r>
            <a:r>
              <a:rPr lang="en-US" altLang="zh-CN"/>
              <a:t>1996</a:t>
            </a:r>
            <a:r>
              <a:rPr lang="zh-CN" altLang="en-US"/>
              <a:t>年 </a:t>
            </a:r>
            <a:r>
              <a:rPr lang="en-US" altLang="zh-CN"/>
              <a:t>Patricia </a:t>
            </a:r>
            <a:r>
              <a:rPr lang="zh-CN" altLang="en-US"/>
              <a:t>一般认为右脑损伤后， 左侧偏瘫患者出现</a:t>
            </a:r>
            <a:r>
              <a:rPr lang="en-US" altLang="zh-CN"/>
              <a:t>PUSHER</a:t>
            </a:r>
            <a:r>
              <a:rPr lang="zh-CN" altLang="en-US"/>
              <a:t>综合征较多， 估计与大脑半球功能定位相关 。</a:t>
            </a:r>
            <a:endParaRPr lang="zh-CN" altLang="en-US"/>
          </a:p>
          <a:p>
            <a:pPr eaLnBrk="1" hangingPunct="1"/>
            <a:endParaRPr lang="zh-CN" altLang="en-US"/>
          </a:p>
        </p:txBody>
      </p:sp>
      <p:sp>
        <p:nvSpPr>
          <p:cNvPr id="17411" name="灯片编号占位符 3"/>
          <p:cNvSpPr>
            <a:spLocks noGrp="1"/>
          </p:cNvSpPr>
          <p:nvPr>
            <p:ph type="sldNum" sz="quarter" idx="12"/>
          </p:nvPr>
        </p:nvSpPr>
        <p:spPr/>
        <p:txBody>
          <a:bodyPr wrap="square" lIns="91440" tIns="45720" rIns="91440" bIns="45720" anchor="t"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a:spcBef>
                <a:spcPct val="50000"/>
              </a:spcBef>
            </a:pPr>
            <a:fld id="{9A0DB2DC-4C9A-4742-B13C-FB6460FD3503}" type="slidenum">
              <a:rPr lang="zh-CN" altLang="en-US" sz="1400"/>
              <a:t>14</a:t>
            </a:fld>
            <a:endParaRPr lang="zh-CN" altLang="en-US" sz="1400"/>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rPr>
              <a:t>ppt课件</a:t>
            </a:r>
            <a:endParaRPr kumimoji="0" lang="zh-CN"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fad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https://d.book118.com/907121100013006036</a:t>
            </a:r>
          </a:p>
        </p:txBody>
      </p:sp>
    </p:spTree>
  </p:cSld>
  <p:clrMapOvr>
    <a:masterClrMapping/>
  </p:clrMapOvr>
  <p:transition/>
  <p:timing/>
</p:sld>
</file>

<file path=ppt/tags/tag1.xml><?xml version="1.0" encoding="utf-8"?>
<p:tagLst xmlns:p="http://schemas.openxmlformats.org/presentationml/2006/main">
  <p:tag name="KSO_WM_SLIDE_MODEL_TYPE" val="cover"/>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世界地图">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Rounded MT Bold"/>
        <a:ea typeface="黑体"/>
        <a:cs typeface="Arial"/>
      </a:majorFont>
      <a:minorFont>
        <a:latin typeface="Arial Rounded MT Bold"/>
        <a:ea typeface="黑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世界地图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世界地图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世界地图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世界地图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世界地图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世界地图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世界地图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世界地图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世界地图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世界地图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世界地图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世界地图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Arial Rounded MT Bold</vt:lpstr>
      <vt:lpstr>黑体</vt:lpstr>
      <vt:lpstr>宋体</vt:lpstr>
      <vt:lpstr>Arial Black</vt:lpstr>
      <vt:lpstr>Office Theme</vt:lpstr>
      <vt:lpstr>身体不成直线——倾斜综合征</vt:lpstr>
      <vt:lpstr>主讲内容</vt:lpstr>
      <vt:lpstr>概念</vt:lpstr>
      <vt:lpstr>典型征象（左侧为瘫痪侧）</vt:lpstr>
      <vt:lpstr>PowerPoint Presentation</vt:lpstr>
      <vt:lpstr>PowerPoint Presentation</vt:lpstr>
      <vt:lpstr>典型征象</vt:lpstr>
      <vt:lpstr>典型征象</vt:lpstr>
      <vt:lpstr>典型征象</vt:lpstr>
      <vt:lpstr>典型征象</vt:lpstr>
      <vt:lpstr>典型征象</vt:lpstr>
      <vt:lpstr>PowerPoint Presentation</vt:lpstr>
      <vt:lpstr>PowerPoint Presentation</vt:lpstr>
      <vt:lpstr>发病机制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2024-09-10T20:31:44.420</cp:lastPrinted>
  <dcterms:created xsi:type="dcterms:W3CDTF">2024-09-10T12:31:44Z</dcterms:created>
  <dcterms:modified xsi:type="dcterms:W3CDTF">2024-09-10T12:31:46Z</dcterms:modified>
</cp:coreProperties>
</file>