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BDFB3-528C-46FC-BCA8-CC3BC87AE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09DC5-0896-443B-957D-1EF705365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1A455-9D5E-4724-93F6-697CCD44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4B0E4-E9EA-415B-BAD1-42C39C3DF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9001EA-FCF4-4704-B59D-2A51FEC04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790BB-7361-4F56-BA47-C7A9F45A0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310CD-FE71-4ACB-BF79-BE44892AF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0610A-112F-4329-A1F9-AA59951E4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75F61-8C69-48F6-8733-2CC0F675A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F8C8A-1BE3-45B6-94A6-CFAF99F40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5629F-E397-4EC6-B1F8-7FB7B370C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220451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现场监督工作管理的心理健康与压力管理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现场监督工作管理的心理健康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现场监督工作中心理健康与压力管理的关系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现场监督工作中心理健康与压力管理的实践应用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通过关注员工的心理健康和压力管理，提高员工的工作效率，减少因压力导致的工作失误和事故。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促进员工身心健康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提升组织绩效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708" b="3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通过实施心理健康教育和压力管理策略，帮助员工更好地应对工作压力，提高身心健康水平。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通过改善员工的心理健康状况，提高员工的工作满意度和忠诚度，从而提升组织的整体绩效。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159" r="815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现场监督工作人员的心理健康状况和压力来源。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心理健康教育和压力管理策略的实施情况。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心理健康教育和压力管理策略对员工的影响和效果评估。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未来心理健康和压力管理的改进方向和计划。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现场监督工作管理的心理健康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29" b="264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心理健康是指个体在心理、情感和行为方面的良好状态，能够积极应对生活中的压力和挑战，保持稳定的情绪和积极的心态。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心理健康对于个体的整体健康和生活质量至关重要。它影响个体的思维、情感和行为，进而影响工作绩效、人际关系和身体健康。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现场监督工作通常面临时间紧迫、任务繁重等压力，可能导致焦虑、紧张等心理问题。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00" r="139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110" b="131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333" r="12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与上级、同事和客户的沟通不畅或冲突，可能引发挫败感和孤独感。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恶劣的工作环境，如噪音、高温等，可能对心理健康产生负面影响。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现场监督工作对心理健康的影响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了解自己的情感、需求和压力源，以便采取适当的应对措施。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学习控制情绪的方法，如深呼吸、冥想等，以缓解紧张和焦虑。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培养乐观、积极的心态，关注问题的解决方案而非问题本身。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与亲朋好友、同事或专业人士交流，分享感受和困惑，获得理解和支持。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合理安排工作和生活时间，避免过度工作导致的心理压力。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保持充足的睡眠、均衡的饮食和适量的运动，有助于维护心理健康。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维护心理健康的策略与方法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人际关系压力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组织变革压力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个人因素压力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压力的来源与类型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1774" b="2177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245" r="1324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来源于工作本身的要求，如工作量、工作难度、时间限制等。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与同事、上级或下属之间的关系问题，如沟通不畅、冲突等。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组织变革如重组、裁员、兼并等带来的不确定性和压力。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个人问题如家庭、经济、健康等带来的压力。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过度的压力可能导致注意力不集中，思维迟缓，从而影响工作效率。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工作效率下降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压力可能导致焦虑、紧张等情绪，影响判断和决策能力，降低工作质量。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工作质量下降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长期过度的压力可能导致失眠、抑郁、焦虑等心理问题，甚至引发身体疾病。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压力可能导致情绪波动，易于与他人发生冲突，造成人际关系紧张。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人际关系紧张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压力对现场监督工作的影响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认识并接受压力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正视压力的存在，认识到它是生活的一部分，不要逃避或否认。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采取主动的态度去应对压力，如制定计划、寻求帮助、调整工作方式等。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通过深呼吸、冥想、瑜伽等方式放松身心，缓解紧张情绪。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良好的饮食、充足的睡眠和适当的运动有助于缓解压力。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与家人、朋友或同事交流，分享自己的感受和压力，获得理解和支持。如果压力过大，可以考虑寻求专业心理咨询师的帮助。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积极应对压力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学会放松自己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压力管理的技巧与方法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https://d.book118.com/907122045142006031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2024-09-04T05:57:49.837</cp:lastPrinted>
  <dcterms:created xsi:type="dcterms:W3CDTF">2024-09-03T21:57:49Z</dcterms:created>
  <dcterms:modified xsi:type="dcterms:W3CDTF">2024-09-03T21:57:52Z</dcterms:modified>
</cp:coreProperties>
</file>