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913CF-6940-4F15-9641-ED3C28592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EFC98-182B-44CB-8A18-987406678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C70BA-3C8B-4618-9654-D3B7EBA22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626D7-22D0-46A8-8E4C-C8EC6A437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EDC3B3-8C42-47F4-AB33-4AD6A252E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DCE4ED-43B3-4491-A3FD-18EAE4AD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20082-69E1-4BA8-AB45-C461E4EAF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460FC-9CD5-4C78-BCB2-A46BD0FB7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78ED8-28A9-45D2-8833-A9CC56CD4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E5DFD-AE54-4635-8F1A-AE9A44914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305BA-3A10-42A0-AB1B-9503A6FF1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22102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互联网行业网络安全状况评估报告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互联网行业网络安全现状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行业网络安全政策和法规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互联网行业网络安全挑战与对策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行业网络安全趋势和展望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互联网行业的发展使得网络安全问题日益突出，本报告旨在评估互联网行业的网络安全状况，分析存在的问题和风险，并提出相应的建议和措施。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随着互联网技术的不断进步和应用领域的拓展，网络安全问题已经成为影响互联网行业健康发展的重要因素。本报告将基于最新的网络安全事件和数据，对互联网行业的网络安全状况进行全面评估。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本报告的评估范围涵盖了互联网行业的各个领域，包括但不限于电子商务、社交媒体、云计算、物联网等。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主要包括收集和分析网络安全事件数据、漏洞信息、威胁情报等，同时结合行业标准和最佳实践，对互联网行业的网络安全状况进行综合评估。此外，本报告还将采用问卷调查和专家访谈等方式，了解行业内的安全意识和实践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互联网行业网络安全现状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网络安全威胁是指对网络系统、数据和应用程序造成破坏、干扰或非授权访问的行为。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随着互联网的普及和数字化转型的加速，网络安全威胁呈现出多样化、复杂化的趋势。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041" b="1604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常见的网络安全威胁包括网络钓鱼、恶意软件、勒索软件、分布式拒绝服务攻击等。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恶意软件是一种能够在用户不知情的情况下，在其电脑上安装后门、收集用户信息的软件。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黑客攻击是指利用系统漏洞或弱密码等手段非法入侵计算机系统，窃取、篡改或删除数据的行为。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恶意软件和黑客攻击是互联网行业面临的主要安全威胁之一，对企业和个人用户的信息安全构成严重威胁。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恶意软件和黑客攻击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11" b="12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38" b="13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数据泄露和网络钓鱼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数据泄露是指由于系统漏洞、人为失误或恶意攻击等原因，导致企业或个人敏感数据被非授权获取或泄露的事件。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网络钓鱼是指通过伪装成合法网站或电子邮件，诱导用户点击恶意链接或下载病毒等手段，窃取用户个人信息或进行欺诈的行为。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数据泄露和网络钓鱼对企业声誉、用户隐私和财产安全造成严重影响，应引起高度重视。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基础设施安全和云服务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基础设施安全是指保护网络、服务器、数据库等基础架构免受攻击和破坏的措施。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云服务是指通过网络访问可弹性扩展的虚拟化资源池，提供计算、存储、网络等服务的模式。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随着云计算的普及，云服务提供商需要加强基础设施安全建设，确保用户数据的安全性和隐私性。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行业网络安全政策和法规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国际网络安全法规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对非法入侵计算机系统、滥用计算机系统资源等行为进行惩罚。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美国《计算机欺诈和滥用法》（CFAA）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国际标准化组织（ISO）制定的信息安全管理体系（ISMS）标准，用于保护组织的信息资产安全。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ISO 27001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为欧盟境内数据保护提供统一的标准，违规企业将面临重罚。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欧盟《通用数据保护条例》（GDPR）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792" b="5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《关键信息基础设施保护条例》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加强对关键信息基础设施的保护，防范网络攻击和破坏。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《网络安全法》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我国制定的网络安全基本法，规定了政府、企业、个人在网络安全方面的权利和义务。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《等级保护2.0》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对信息系统进行分级保护，确保不同等级的信息系统得到相应的安全保障。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国家网络安全政策和标准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https://d.book118.com/907122102014006051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2024-09-23T22:59:10.823</cp:lastPrinted>
  <dcterms:created xsi:type="dcterms:W3CDTF">2024-09-23T14:59:10Z</dcterms:created>
  <dcterms:modified xsi:type="dcterms:W3CDTF">2024-09-23T14:59:12Z</dcterms:modified>
</cp:coreProperties>
</file>