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154AB2-8771-4E94-A3C3-5CD8C7A23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C53856-DAD6-46B1-89B4-A3400BF363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A2501F-24E9-4DFD-82D5-C4CEAFAE97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AEC468-F833-4AFF-A0C6-2601DC9388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5033C3-9208-4806-934E-56692DC278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98E061-0B0F-4A25-9D5D-34B2013FB8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DF9C72-67F4-4C14-85AF-1CC07F679C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A006ED-77B3-4AC9-9A04-E1DF86249C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2F2A73-E80C-4D36-ADAA-A0954CA2FA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04069-D919-4AA1-B114-A042ADCDC5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2BE76E-D493-485D-A6DD-706ECDA9A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2312513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中美经贸关系的演变与挑战</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中美经贸关系的历史演变
 中美经贸合作的基础与动力
 中美经贸摩擦的起因与升级
 中美贸易战对全球经济的影响
 中美科技领域的竞争与合作
 中美经贸关系的现状与挑战
 中国应对中美经贸挑战的策略
 展望中美经贸关系的未来趋势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中美经贸关系的历史演变</a:t>
            </a:r>
          </a:p>
        </p:txBody>
      </p:sp>
      <p:sp>
        <p:nvSpPr>
          <p:cNvPr id="3" name="Subtitle 2"/>
          <p:cNvSpPr>
            <a:spLocks noGrp="1"/>
          </p:cNvSpPr>
          <p:nvPr>
            <p:ph type="subTitle" idx="1"/>
          </p:nvPr>
        </p:nvSpPr>
        <p:spPr/>
        <p:txBody>
          <a:bodyPr/>
          <a:lstStyle/>
          <a:p>
            <a:r>
              <a:t>中美经贸关系的演变与挑战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中美经贸关系的历史演变</a:t>
            </a:r>
          </a:p>
        </p:txBody>
      </p:sp>
      <p:sp>
        <p:nvSpPr>
          <p:cNvPr id="3" name="Text Placeholder 2"/>
          <p:cNvSpPr>
            <a:spLocks noGrp="1"/>
          </p:cNvSpPr>
          <p:nvPr>
            <p:ph type="body" idx="1"/>
          </p:nvPr>
        </p:nvSpPr>
        <p:spPr/>
        <p:txBody>
          <a:bodyPr/>
          <a:lstStyle/>
          <a:p>
            <a:r>
              <a:t>中美经贸关系的起步</a:t>
            </a:r>
          </a:p>
        </p:txBody>
      </p:sp>
      <p:sp>
        <p:nvSpPr>
          <p:cNvPr id="4" name="Content Placeholder 3"/>
          <p:cNvSpPr>
            <a:spLocks noGrp="1"/>
          </p:cNvSpPr>
          <p:nvPr>
            <p:ph sz="half" idx="2"/>
          </p:nvPr>
        </p:nvSpPr>
        <p:spPr/>
        <p:txBody>
          <a:bodyPr/>
          <a:lstStyle/>
          <a:p>
            <a:r>
              <a:t>1.美国承认中华人民共和国并与之建立外交关系，开启双边经贸合作。</a:t>
            </a:r>
          </a:p>
          <a:p>
            <a:r>
              <a:t>2.中国实施改革开放政策，吸引美国企业投资和出口商品到中国市场。</a:t>
            </a:r>
          </a:p>
          <a:p>
            <a:r>
              <a:t>3.双边贸易额逐渐增长，但总体规模较小。</a:t>
            </a:r>
          </a:p>
          <a:p/>
        </p:txBody>
      </p:sp>
      <p:sp>
        <p:nvSpPr>
          <p:cNvPr id="5" name="Text Placeholder 4"/>
          <p:cNvSpPr>
            <a:spLocks noGrp="1"/>
          </p:cNvSpPr>
          <p:nvPr>
            <p:ph type="body" idx="3"/>
          </p:nvPr>
        </p:nvSpPr>
        <p:spPr/>
        <p:txBody>
          <a:bodyPr/>
          <a:lstStyle/>
          <a:p>
            <a:r>
              <a:t>经贸关系快速发展</a:t>
            </a:r>
          </a:p>
        </p:txBody>
      </p:sp>
      <p:sp>
        <p:nvSpPr>
          <p:cNvPr id="6" name="Content Placeholder 5"/>
          <p:cNvSpPr>
            <a:spLocks noGrp="1"/>
          </p:cNvSpPr>
          <p:nvPr>
            <p:ph sz="half" idx="4"/>
          </p:nvPr>
        </p:nvSpPr>
        <p:spPr/>
        <p:txBody>
          <a:bodyPr/>
          <a:lstStyle/>
          <a:p>
            <a:r>
              <a:t>1.中国加入世界贸易组织，进一步扩大与美国的经济交流。</a:t>
            </a:r>
          </a:p>
          <a:p>
            <a:r>
              <a:t>2.美国成为中国最大的贸易伙伴之一，双方在制造业、科技等领域加强合作。</a:t>
            </a:r>
          </a:p>
          <a:p>
            <a:r>
              <a:t>3.中美签署一系列双边协议，推动经贸合作深入发展。</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中美经贸关系的历史演变</a:t>
            </a:r>
          </a:p>
        </p:txBody>
      </p:sp>
      <p:sp>
        <p:nvSpPr>
          <p:cNvPr id="3" name="Text Placeholder 2"/>
          <p:cNvSpPr>
            <a:spLocks noGrp="1"/>
          </p:cNvSpPr>
          <p:nvPr>
            <p:ph type="body" idx="1"/>
          </p:nvPr>
        </p:nvSpPr>
        <p:spPr/>
        <p:txBody>
          <a:bodyPr/>
          <a:lstStyle/>
          <a:p>
            <a:r>
              <a:t>中美贸易战的爆发</a:t>
            </a:r>
          </a:p>
        </p:txBody>
      </p:sp>
      <p:sp>
        <p:nvSpPr>
          <p:cNvPr id="4" name="Content Placeholder 3"/>
          <p:cNvSpPr>
            <a:spLocks noGrp="1"/>
          </p:cNvSpPr>
          <p:nvPr>
            <p:ph sz="half" idx="2"/>
          </p:nvPr>
        </p:nvSpPr>
        <p:spPr/>
        <p:txBody>
          <a:bodyPr/>
          <a:lstStyle/>
          <a:p>
            <a:r>
              <a:t>1.美国政府采取贸易保护主义措施，对中国输美商品加征关税。</a:t>
            </a:r>
          </a:p>
          <a:p>
            <a:r>
              <a:t>2.中国被迫反击，对美国商品加征关税，引发全球贸易紧张局势。</a:t>
            </a:r>
          </a:p>
          <a:p>
            <a:r>
              <a:t>3.双方在谈判中寻求解决分歧，但贸易战持续升级。</a:t>
            </a:r>
          </a:p>
          <a:p/>
        </p:txBody>
      </p:sp>
      <p:sp>
        <p:nvSpPr>
          <p:cNvPr id="5" name="Text Placeholder 4"/>
          <p:cNvSpPr>
            <a:spLocks noGrp="1"/>
          </p:cNvSpPr>
          <p:nvPr>
            <p:ph type="body" idx="3"/>
          </p:nvPr>
        </p:nvSpPr>
        <p:spPr/>
        <p:txBody>
          <a:bodyPr/>
          <a:lstStyle/>
          <a:p>
            <a:r>
              <a:t>中美经贸协议的签署</a:t>
            </a:r>
          </a:p>
        </p:txBody>
      </p:sp>
      <p:sp>
        <p:nvSpPr>
          <p:cNvPr id="6" name="Content Placeholder 5"/>
          <p:cNvSpPr>
            <a:spLocks noGrp="1"/>
          </p:cNvSpPr>
          <p:nvPr>
            <p:ph sz="half" idx="4"/>
          </p:nvPr>
        </p:nvSpPr>
        <p:spPr/>
        <p:txBody>
          <a:bodyPr/>
          <a:lstStyle/>
          <a:p>
            <a:r>
              <a:t>1.经过多轮谈判，中美两国于2020年签署了第一阶段经贸协议。</a:t>
            </a:r>
          </a:p>
          <a:p>
            <a:r>
              <a:t>2.协议涉及知识产权保护、农业、金融服务等领域，部分缓解了贸易战压力。</a:t>
            </a:r>
          </a:p>
          <a:p>
            <a:r>
              <a:t>3.协议执行情况受到双方关注，对于维持中美经贸关系稳定具有重要意义。</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中美经贸关系的历史演变</a:t>
            </a:r>
          </a:p>
        </p:txBody>
      </p:sp>
      <p:sp>
        <p:nvSpPr>
          <p:cNvPr id="3" name="Text Placeholder 2"/>
          <p:cNvSpPr>
            <a:spLocks noGrp="1"/>
          </p:cNvSpPr>
          <p:nvPr>
            <p:ph type="body" idx="1"/>
          </p:nvPr>
        </p:nvSpPr>
        <p:spPr/>
        <p:txBody>
          <a:bodyPr/>
          <a:lstStyle/>
          <a:p>
            <a:r>
              <a:t>新冠疫情的影响</a:t>
            </a:r>
          </a:p>
        </p:txBody>
      </p:sp>
      <p:sp>
        <p:nvSpPr>
          <p:cNvPr id="4" name="Content Placeholder 3"/>
          <p:cNvSpPr>
            <a:spLocks noGrp="1"/>
          </p:cNvSpPr>
          <p:nvPr>
            <p:ph sz="half" idx="2"/>
          </p:nvPr>
        </p:nvSpPr>
        <p:spPr/>
        <p:txBody>
          <a:bodyPr/>
          <a:lstStyle/>
          <a:p>
            <a:r>
              <a:t>1.全球范围内的新冠疫情导致供应链中断和市场需求下滑，影响中美经贸活动。</a:t>
            </a:r>
          </a:p>
          <a:p>
            <a:r>
              <a:t>2.疫情防控措施加大了国际物流和人员流动的难度，考验着中美合作应对危机的能力。</a:t>
            </a:r>
          </a:p>
          <a:p>
            <a:r>
              <a:t>3.在疫苗研发和供应等方面的合作成为中美关系的新亮点。</a:t>
            </a:r>
          </a:p>
          <a:p/>
        </p:txBody>
      </p:sp>
      <p:sp>
        <p:nvSpPr>
          <p:cNvPr id="5" name="Text Placeholder 4"/>
          <p:cNvSpPr>
            <a:spLocks noGrp="1"/>
          </p:cNvSpPr>
          <p:nvPr>
            <p:ph type="body" idx="3"/>
          </p:nvPr>
        </p:nvSpPr>
        <p:spPr/>
        <p:txBody>
          <a:bodyPr/>
          <a:lstStyle/>
          <a:p>
            <a:r>
              <a:t>未来挑战与机遇</a:t>
            </a:r>
          </a:p>
        </p:txBody>
      </p:sp>
      <p:sp>
        <p:nvSpPr>
          <p:cNvPr id="6" name="Content Placeholder 5"/>
          <p:cNvSpPr>
            <a:spLocks noGrp="1"/>
          </p:cNvSpPr>
          <p:nvPr>
            <p:ph sz="half" idx="4"/>
          </p:nvPr>
        </p:nvSpPr>
        <p:spPr/>
        <p:txBody>
          <a:bodyPr/>
          <a:lstStyle/>
          <a:p>
            <a:r>
              <a:t>1.技术竞争和地缘政治因素可能继续影响中美经贸关系的发展。</a:t>
            </a:r>
          </a:p>
          <a:p>
            <a:r>
              <a:t>2.双方需要通过对话与合作，寻找共同利益点，化解贸易摩擦。</a:t>
            </a:r>
          </a:p>
          <a:p>
            <a:r>
              <a:t>3.在气候变化、公共卫生等全球性问题上，中美有潜力深化合作，共同为世界经济复苏贡献力量。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中美经贸合作的基础与动力</a:t>
            </a:r>
          </a:p>
        </p:txBody>
      </p:sp>
      <p:sp>
        <p:nvSpPr>
          <p:cNvPr id="3" name="Subtitle 2"/>
          <p:cNvSpPr>
            <a:spLocks noGrp="1"/>
          </p:cNvSpPr>
          <p:nvPr>
            <p:ph type="subTitle" idx="1"/>
          </p:nvPr>
        </p:nvSpPr>
        <p:spPr/>
        <p:txBody>
          <a:bodyPr/>
          <a:lstStyle/>
          <a:p>
            <a:r>
              <a:t>中美经贸关系的演变与挑战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中美经贸合作的基础与动力</a:t>
            </a:r>
          </a:p>
        </p:txBody>
      </p:sp>
      <p:sp>
        <p:nvSpPr>
          <p:cNvPr id="3" name="Text Placeholder 2"/>
          <p:cNvSpPr>
            <a:spLocks noGrp="1"/>
          </p:cNvSpPr>
          <p:nvPr>
            <p:ph type="body" idx="1"/>
          </p:nvPr>
        </p:nvSpPr>
        <p:spPr/>
        <p:txBody>
          <a:bodyPr/>
          <a:lstStyle/>
          <a:p>
            <a:r>
              <a:t>【互补性经济结构】：</a:t>
            </a:r>
          </a:p>
        </p:txBody>
      </p:sp>
      <p:sp>
        <p:nvSpPr>
          <p:cNvPr id="4" name="Content Placeholder 3"/>
          <p:cNvSpPr>
            <a:spLocks noGrp="1"/>
          </p:cNvSpPr>
          <p:nvPr>
            <p:ph sz="half" idx="2"/>
          </p:nvPr>
        </p:nvSpPr>
        <p:spPr/>
        <p:txBody>
          <a:bodyPr/>
          <a:lstStyle/>
          <a:p>
            <a:r>
              <a:t>1.中美两国在产业结构、资源禀赋和市场需求等方面存在较大差异，形成了天然的互补关系。</a:t>
            </a:r>
          </a:p>
          <a:p>
            <a:r>
              <a:t>2.中国是制造业大国，拥有完整的产业链和庞大的消费市场；美国则是服务业强国，具有先进的技术和创新能力。</a:t>
            </a:r>
          </a:p>
          <a:p>
            <a:r>
              <a:t>3.双方通过经贸合作实现了优势互补和互利共赢，为中美两国经济发展注入了强大动力。</a:t>
            </a:r>
          </a:p>
          <a:p>
            <a:r>
              <a:t>【巨大的市场规模】：</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中美经贸摩擦的起因与升级</a:t>
            </a:r>
          </a:p>
        </p:txBody>
      </p:sp>
      <p:sp>
        <p:nvSpPr>
          <p:cNvPr id="3" name="Subtitle 2"/>
          <p:cNvSpPr>
            <a:spLocks noGrp="1"/>
          </p:cNvSpPr>
          <p:nvPr>
            <p:ph type="subTitle" idx="1"/>
          </p:nvPr>
        </p:nvSpPr>
        <p:spPr/>
        <p:txBody>
          <a:bodyPr/>
          <a:lstStyle/>
          <a:p>
            <a:r>
              <a:t>中美经贸关系的演变与挑战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中美经贸摩擦的起因与升级</a:t>
            </a:r>
          </a:p>
        </p:txBody>
      </p:sp>
      <p:sp>
        <p:nvSpPr>
          <p:cNvPr id="3" name="Text Placeholder 2"/>
          <p:cNvSpPr>
            <a:spLocks noGrp="1"/>
          </p:cNvSpPr>
          <p:nvPr>
            <p:ph type="body" idx="1"/>
          </p:nvPr>
        </p:nvSpPr>
        <p:spPr/>
        <p:txBody>
          <a:bodyPr/>
          <a:lstStyle/>
          <a:p>
            <a:r>
              <a:t>中美经贸关系演变的背景与历程</a:t>
            </a:r>
          </a:p>
        </p:txBody>
      </p:sp>
      <p:sp>
        <p:nvSpPr>
          <p:cNvPr id="4" name="Content Placeholder 3"/>
          <p:cNvSpPr>
            <a:spLocks noGrp="1"/>
          </p:cNvSpPr>
          <p:nvPr>
            <p:ph sz="half" idx="2"/>
          </p:nvPr>
        </p:nvSpPr>
        <p:spPr/>
        <p:txBody>
          <a:bodyPr/>
          <a:lstStyle/>
          <a:p>
            <a:r>
              <a:t>1.中美建交以来，两国经贸关系发展迅速。美国是中国最大的贸易伙伴之一，中国也是美国重要的商品和服务市场。</a:t>
            </a:r>
          </a:p>
          <a:p>
            <a:r>
              <a:t>2.近年来，由于经济结构、产业竞争和政策分歧等因素，中美经贸摩擦逐渐升级，导致双方之间的贸易额下降和投资受限。</a:t>
            </a:r>
          </a:p>
          <a:p>
            <a:r>
              <a:t>3.特朗普政府采取了一系列措施加大对中国的经济施压，包括加征关税、限制技术转让和投资等，这些举措对中美经贸关系造成了负面影响。</a:t>
            </a:r>
          </a:p>
          <a:p/>
        </p:txBody>
      </p:sp>
      <p:sp>
        <p:nvSpPr>
          <p:cNvPr id="5" name="Text Placeholder 4"/>
          <p:cNvSpPr>
            <a:spLocks noGrp="1"/>
          </p:cNvSpPr>
          <p:nvPr>
            <p:ph type="body" idx="3"/>
          </p:nvPr>
        </p:nvSpPr>
        <p:spPr/>
        <p:txBody>
          <a:bodyPr/>
          <a:lstStyle/>
          <a:p>
            <a:r>
              <a:t>中美经贸摩擦的起因分析</a:t>
            </a:r>
          </a:p>
        </p:txBody>
      </p:sp>
      <p:sp>
        <p:nvSpPr>
          <p:cNvPr id="6" name="Content Placeholder 5"/>
          <p:cNvSpPr>
            <a:spLocks noGrp="1"/>
          </p:cNvSpPr>
          <p:nvPr>
            <p:ph sz="half" idx="4"/>
          </p:nvPr>
        </p:nvSpPr>
        <p:spPr/>
        <p:txBody>
          <a:bodyPr/>
          <a:lstStyle/>
          <a:p>
            <a:r>
              <a:t>1.美国对中国巨额贸易逆差的不满是摩擦的重要原因。美国认为其制造业就业机会流失与中国进口产品有关，而中国则强调自身的比较优势和市场化改革进程。</a:t>
            </a:r>
          </a:p>
          <a:p>
            <a:r>
              <a:t>2.技术领域的竞争加剧了中美矛盾。美国担心中国通过强制技术转移和知识产权侵犯来获取先进技术和市场份额，而中国否认存在此类问题。</a:t>
            </a:r>
          </a:p>
          <a:p>
            <a:r>
              <a:t>3.政治因素也影响了中美经贸关系。美国国内政治压力和国际战略考虑使得部分政治人物将矛头指向中国，进而推动了经贸摩擦的升级。</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中美经贸摩擦的起因与升级</a:t>
            </a:r>
          </a:p>
        </p:txBody>
      </p:sp>
      <p:sp>
        <p:nvSpPr>
          <p:cNvPr id="3" name="Text Placeholder 2"/>
          <p:cNvSpPr>
            <a:spLocks noGrp="1"/>
          </p:cNvSpPr>
          <p:nvPr>
            <p:ph type="body" idx="1"/>
          </p:nvPr>
        </p:nvSpPr>
        <p:spPr/>
        <p:txBody>
          <a:bodyPr/>
          <a:lstStyle/>
          <a:p>
            <a:r>
              <a:t>中美经贸摩擦的影响分析</a:t>
            </a:r>
          </a:p>
        </p:txBody>
      </p:sp>
      <p:sp>
        <p:nvSpPr>
          <p:cNvPr id="4" name="Content Placeholder 3"/>
          <p:cNvSpPr>
            <a:spLocks noGrp="1"/>
          </p:cNvSpPr>
          <p:nvPr>
            <p:ph sz="half" idx="2"/>
          </p:nvPr>
        </p:nvSpPr>
        <p:spPr/>
        <p:txBody>
          <a:bodyPr/>
          <a:lstStyle/>
          <a:p>
            <a:r>
              <a:t>1.中美经贸摩擦对全球经济带来不确定性。作为全球两大经济体，中美经贸关系的变化将直接影响国际贸易、投资和金融市场等方面。</a:t>
            </a:r>
          </a:p>
          <a:p>
            <a:r>
              <a:t>2.摩擦可能导致企业成本上升和供应链调整。关税壁垒可能会增加企业的出口成本，同时迫使企业寻找新的供应商和市场以规避风险。</a:t>
            </a:r>
          </a:p>
          <a:p>
            <a:r>
              <a:t>3.摩擦可能引发地缘政治紧张局势。中美在亚洲和其他地区的经济影响力相互交织，经贸摩擦可能加剧区域内的安全挑战和冲突风险。</a:t>
            </a:r>
          </a:p>
          <a:p/>
        </p:txBody>
      </p:sp>
      <p:sp>
        <p:nvSpPr>
          <p:cNvPr id="5" name="Text Placeholder 4"/>
          <p:cNvSpPr>
            <a:spLocks noGrp="1"/>
          </p:cNvSpPr>
          <p:nvPr>
            <p:ph type="body" idx="3"/>
          </p:nvPr>
        </p:nvSpPr>
        <p:spPr/>
        <p:txBody>
          <a:bodyPr/>
          <a:lstStyle/>
          <a:p>
            <a:r>
              <a:t>应对中美经贸摩擦的策略选择</a:t>
            </a:r>
          </a:p>
        </p:txBody>
      </p:sp>
      <p:sp>
        <p:nvSpPr>
          <p:cNvPr id="6" name="Content Placeholder 5"/>
          <p:cNvSpPr>
            <a:spLocks noGrp="1"/>
          </p:cNvSpPr>
          <p:nvPr>
            <p:ph sz="half" idx="4"/>
          </p:nvPr>
        </p:nvSpPr>
        <p:spPr/>
        <p:txBody>
          <a:bodyPr/>
          <a:lstStyle/>
          <a:p>
            <a:r>
              <a:t>1.对话协商是解决经贸摩擦的有效途径。加强沟通和对话，寻求妥协和共赢方案是缓解中美关系紧张的关键。</a:t>
            </a:r>
          </a:p>
          <a:p>
            <a:r>
              <a:t>2.推动多边贸易体系的发展和完善。维护和加强世界贸易组织（WTO）的作用，促进规则公平和透明度，有助于缓解双边经贸摩擦。</a:t>
            </a:r>
          </a:p>
          <a:p>
            <a:r>
              <a:t>3.加强国内经济发展和技术创新能力。提高自主创新能力，降低对外部技术的依赖，有利于企业在面临外部压力时保持竞争力。</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中美经贸摩擦的起因与升级</a:t>
            </a:r>
          </a:p>
        </p:txBody>
      </p:sp>
      <p:sp>
        <p:nvSpPr>
          <p:cNvPr id="3" name="Content Placeholder 2"/>
          <p:cNvSpPr>
            <a:spLocks noGrp="1"/>
          </p:cNvSpPr>
          <p:nvPr>
            <p:ph sz="half" idx="2"/>
          </p:nvPr>
        </p:nvSpPr>
        <p:spPr/>
        <p:txBody>
          <a:bodyPr/>
          <a:lstStyle/>
          <a:p>
            <a:r>
              <a:t>1.新冠肺炎疫情对全球经济带来了深远影响，中美如何携手应对公共卫生危机并恢复经济增长成为重要课题。</a:t>
            </a:r>
          </a:p>
          <a:p>
            <a:r>
              <a:t>2.全球化趋势虽然受到一定程度的冲击，但经济全球化的基本逻辑并未改变。中美在全球治理、气候变化等领域仍有可能合作。</a:t>
            </a:r>
          </a:p>
          <a:p>
            <a:r>
              <a:t>3.科技创新和数字化转型将成为未来发展的关键驱动力，中美可以通过共享资源和深化合作共同推进科技革新和产业升级。</a:t>
            </a:r>
          </a:p>
          <a:p/>
        </p:txBody>
      </p:sp>
      <p:sp>
        <p:nvSpPr>
          <p:cNvPr id="4" name="Text Placeholder 3"/>
          <p:cNvSpPr>
            <a:spLocks noGrp="1"/>
          </p:cNvSpPr>
          <p:nvPr>
            <p:ph type="body" idx="3"/>
          </p:nvPr>
        </p:nvSpPr>
        <p:spPr/>
        <p:txBody>
          <a:bodyPr/>
          <a:lstStyle/>
          <a:p>
            <a:r>
              <a:t>中美经贸关系的前景展望</a:t>
            </a:r>
          </a:p>
        </p:txBody>
      </p:sp>
      <p:sp>
        <p:nvSpPr>
          <p:cNvPr id="5" name="Content Placeholder 4"/>
          <p:cNvSpPr>
            <a:spLocks noGrp="1"/>
          </p:cNvSpPr>
          <p:nvPr>
            <p:ph sz="half" idx="4"/>
          </p:nvPr>
        </p:nvSpPr>
        <p:spPr/>
        <p:txBody>
          <a:bodyPr/>
          <a:lstStyle/>
          <a:p>
            <a:r>
              <a:t>1.中美经贸关系的稳定对于全球经济至关重要。两国应努力克服当前困难，重建互信，为全球经济复苏提供支持。</a:t>
            </a:r>
          </a:p>
          <a:p>
            <a:r>
              <a:t>2.在某些领域，如清洁能源、人工智能和数字经济等，中美可能存在合作空间。加强在这些领域的交流与合作将有助于提升双方的整体竞争力。</a:t>
            </a:r>
          </a:p>
          <a:p>
            <a:r>
              <a:t>3.面向未来，中美需要把握好“竞争与合作”的平衡，建立可持续的互利合作关系，确保全球贸易和投资环境的稳定与发展。</a:t>
            </a:r>
          </a:p>
        </p:txBody>
      </p:sp>
      <p:sp>
        <p:nvSpPr>
          <p:cNvPr id="6" name="Text Placeholder 5"/>
          <p:cNvSpPr>
            <a:spLocks noGrp="1"/>
          </p:cNvSpPr>
          <p:nvPr>
            <p:ph type="body" idx="1"/>
          </p:nvPr>
        </p:nvSpPr>
        <p:spPr/>
        <p:txBody>
          <a:bodyPr/>
          <a:lstStyle/>
          <a:p>
            <a:r>
              <a:t>未来的挑战与机遇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中美贸易战对全球经济的影响</a:t>
            </a:r>
          </a:p>
        </p:txBody>
      </p:sp>
      <p:sp>
        <p:nvSpPr>
          <p:cNvPr id="3" name="Subtitle 2"/>
          <p:cNvSpPr>
            <a:spLocks noGrp="1"/>
          </p:cNvSpPr>
          <p:nvPr>
            <p:ph type="subTitle" idx="1"/>
          </p:nvPr>
        </p:nvSpPr>
        <p:spPr/>
        <p:txBody>
          <a:bodyPr/>
          <a:lstStyle/>
          <a:p>
            <a:r>
              <a:t>中美经贸关系的演变与挑战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中美贸易战对全球经济的影响</a:t>
            </a:r>
          </a:p>
        </p:txBody>
      </p:sp>
      <p:sp>
        <p:nvSpPr>
          <p:cNvPr id="3" name="Text Placeholder 2"/>
          <p:cNvSpPr>
            <a:spLocks noGrp="1"/>
          </p:cNvSpPr>
          <p:nvPr>
            <p:ph type="body" idx="1"/>
          </p:nvPr>
        </p:nvSpPr>
        <p:spPr/>
        <p:txBody>
          <a:bodyPr/>
          <a:lstStyle/>
          <a:p>
            <a:r>
              <a:t>全球经济增长放缓</a:t>
            </a:r>
          </a:p>
        </p:txBody>
      </p:sp>
      <p:sp>
        <p:nvSpPr>
          <p:cNvPr id="4" name="Content Placeholder 3"/>
          <p:cNvSpPr>
            <a:spLocks noGrp="1"/>
          </p:cNvSpPr>
          <p:nvPr>
            <p:ph sz="half" idx="2"/>
          </p:nvPr>
        </p:nvSpPr>
        <p:spPr/>
        <p:txBody>
          <a:bodyPr/>
          <a:lstStyle/>
          <a:p>
            <a:r>
              <a:t>1.全球贸易紧张局势加剧，导致全球供应链和产业链受到干扰。中美贸易战使得企业对未来的预期更加不确定，从而抑制了投资活动。</a:t>
            </a:r>
          </a:p>
          <a:p>
            <a:r>
              <a:t>2.中美两国是全球最大的经济体之一，它们之间的贸易战对全球经济造成重大影响。根据国际货币基金组织（IMF）的报告，贸易战将使2019年全球经济增速下降0.8个百分点。</a:t>
            </a:r>
          </a:p>
          <a:p>
            <a:r>
              <a:t>3.贸易战还导致全球金融市场动荡，降低了投资者信心，并引发了全球范围内的政策不确定性。这些因素都可能导致全球经济增长放缓。</a:t>
            </a:r>
          </a:p>
          <a:p/>
        </p:txBody>
      </p:sp>
      <p:sp>
        <p:nvSpPr>
          <p:cNvPr id="5" name="Text Placeholder 4"/>
          <p:cNvSpPr>
            <a:spLocks noGrp="1"/>
          </p:cNvSpPr>
          <p:nvPr>
            <p:ph type="body" idx="3"/>
          </p:nvPr>
        </p:nvSpPr>
        <p:spPr/>
        <p:txBody>
          <a:bodyPr/>
          <a:lstStyle/>
          <a:p>
            <a:r>
              <a:t>新兴市场经济体受冲击</a:t>
            </a:r>
          </a:p>
        </p:txBody>
      </p:sp>
      <p:sp>
        <p:nvSpPr>
          <p:cNvPr id="6" name="Content Placeholder 5"/>
          <p:cNvSpPr>
            <a:spLocks noGrp="1"/>
          </p:cNvSpPr>
          <p:nvPr>
            <p:ph sz="half" idx="4"/>
          </p:nvPr>
        </p:nvSpPr>
        <p:spPr/>
        <p:txBody>
          <a:bodyPr/>
          <a:lstStyle/>
          <a:p>
            <a:r>
              <a:t>1.新兴市场经济体高度依赖国际贸易，因此在中美贸易战中更容易受到冲击。例如，巴西、阿根廷等国的大豆出口受到影响，南非、土耳其等国的金融状况恶化。</a:t>
            </a:r>
          </a:p>
          <a:p>
            <a:r>
              <a:t>2.中美贸易战也可能导致全球资本流动逆转，新兴市场经济体面临更大的资本外流压力。这不仅会导致当地货币贬值，还可能引发金融危机。</a:t>
            </a:r>
          </a:p>
          <a:p>
            <a:r>
              <a:t>3.对于那些依赖外国直接投资（FDI）的发展中国家来说，中美贸易战可能导致FDI减少，这对经济发展是一个重大打击。</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中美贸易战对全球经济的影响</a:t>
            </a:r>
          </a:p>
        </p:txBody>
      </p:sp>
      <p:sp>
        <p:nvSpPr>
          <p:cNvPr id="3" name="Text Placeholder 2"/>
          <p:cNvSpPr>
            <a:spLocks noGrp="1"/>
          </p:cNvSpPr>
          <p:nvPr>
            <p:ph type="body" idx="1"/>
          </p:nvPr>
        </p:nvSpPr>
        <p:spPr/>
        <p:txBody>
          <a:bodyPr/>
          <a:lstStyle/>
          <a:p>
            <a:r>
              <a:t>全球价值链受损</a:t>
            </a:r>
          </a:p>
        </p:txBody>
      </p:sp>
      <p:sp>
        <p:nvSpPr>
          <p:cNvPr id="4" name="Content Placeholder 3"/>
          <p:cNvSpPr>
            <a:spLocks noGrp="1"/>
          </p:cNvSpPr>
          <p:nvPr>
            <p:ph sz="half" idx="2"/>
          </p:nvPr>
        </p:nvSpPr>
        <p:spPr/>
        <p:txBody>
          <a:bodyPr/>
          <a:lstStyle/>
          <a:p>
            <a:r>
              <a:t>1.中美贸易战已经导致全球价值链的重组，许多企业正在寻求其他地区进行生产和销售，以避免关税的影响。</a:t>
            </a:r>
          </a:p>
          <a:p>
            <a:r>
              <a:t>2.这种情况可能会导致全球生产效率降低，因为新的生产网络需要时间来建立和完善。此外，企业还需要承担更高的运输成本和风险。</a:t>
            </a:r>
          </a:p>
          <a:p>
            <a:r>
              <a:t>3.如果中美贸易战持续下去，那么全球价值链可能会出现永久性的损害，这将对全球经济的稳定性和繁荣产生长期影响。</a:t>
            </a:r>
          </a:p>
          <a:p/>
        </p:txBody>
      </p:sp>
      <p:sp>
        <p:nvSpPr>
          <p:cNvPr id="5" name="Text Placeholder 4"/>
          <p:cNvSpPr>
            <a:spLocks noGrp="1"/>
          </p:cNvSpPr>
          <p:nvPr>
            <p:ph type="body" idx="3"/>
          </p:nvPr>
        </p:nvSpPr>
        <p:spPr/>
        <p:txBody>
          <a:bodyPr/>
          <a:lstStyle/>
          <a:p>
            <a:r>
              <a:t>通货膨胀压力增加</a:t>
            </a:r>
          </a:p>
        </p:txBody>
      </p:sp>
      <p:sp>
        <p:nvSpPr>
          <p:cNvPr id="6" name="Content Placeholder 5"/>
          <p:cNvSpPr>
            <a:spLocks noGrp="1"/>
          </p:cNvSpPr>
          <p:nvPr>
            <p:ph sz="half" idx="4"/>
          </p:nvPr>
        </p:nvSpPr>
        <p:spPr/>
        <p:txBody>
          <a:bodyPr/>
          <a:lstStyle/>
          <a:p>
            <a:r>
              <a:t>1.中美贸易战导致商品价格上涨，增加了通货膨胀压力。特别是对于那些严重依赖进口的商品，如食品和能源，价格上</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中美科技领域的竞争与合作</a:t>
            </a:r>
          </a:p>
        </p:txBody>
      </p:sp>
      <p:sp>
        <p:nvSpPr>
          <p:cNvPr id="3" name="Subtitle 2"/>
          <p:cNvSpPr>
            <a:spLocks noGrp="1"/>
          </p:cNvSpPr>
          <p:nvPr>
            <p:ph type="subTitle" idx="1"/>
          </p:nvPr>
        </p:nvSpPr>
        <p:spPr/>
        <p:txBody>
          <a:bodyPr/>
          <a:lstStyle/>
          <a:p>
            <a:r>
              <a:t>中美经贸关系的演变与挑战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https://d.book118.com/907123125133006040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中美经贸关系的历史演变</vt:lpstr>
      <vt:lpstr> 中美经贸关系的历史演变</vt:lpstr>
      <vt:lpstr> 中美经贸关系的历史演变</vt:lpstr>
      <vt:lpstr> 中美经贸关系的历史演变</vt:lpstr>
      <vt:lpstr> 中美经贸合作的基础与动力</vt:lpstr>
      <vt:lpstr> 中美经贸合作的基础与动力</vt:lpstr>
      <vt:lpstr> 中美经贸摩擦的起因与升级</vt:lpstr>
      <vt:lpstr> 中美经贸摩擦的起因与升级</vt:lpstr>
      <vt:lpstr> 中美经贸摩擦的起因与升级</vt:lpstr>
      <vt:lpstr> 中美经贸摩擦的起因与升级</vt:lpstr>
      <vt:lpstr> 中美贸易战对全球经济的影响</vt:lpstr>
      <vt:lpstr> 中美贸易战对全球经济的影响</vt:lpstr>
      <vt:lpstr> 中美贸易战对全球经济的影响</vt:lpstr>
      <vt:lpstr> 中美科技领域的竞争与合作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2024-09-13T05:07:32.563</cp:lastPrinted>
  <dcterms:created xsi:type="dcterms:W3CDTF">2024-09-12T21:07:32Z</dcterms:created>
  <dcterms:modified xsi:type="dcterms:W3CDTF">2024-09-12T21:07:34Z</dcterms:modified>
</cp:coreProperties>
</file>