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3933A0-5368-4F72-BD20-28755B66C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7C0B5-49DC-4DDB-9322-AA394F5AF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D2CCDA-2F3C-43CA-A91F-37168ED2C4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954E40-CA7D-4659-8157-2350177AF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36227B-8FB7-4A05-97FD-9FB02DCC25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C094AA-6A20-4982-9234-EB70280301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9D0CB9-E291-4D07-ADFB-C20EE0E639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1721CC-A8CC-44C2-BFCA-E4B24F7B27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906A0-8B48-41AD-ABC3-359D48B14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BC261-E101-42A9-8B46-B1B9118FE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768E4-977B-4BFB-AFBC-F31B5E01E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504220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水电水利工程达标投产验收规程宣贯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规程背景与意义</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达标投产验收基本条件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验收程序及组织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验收内容及标准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监督管理与责任追究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规程背景与意义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行业发展需要</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随着水电水利工程建设规模不断扩大，技术难度和管理要求不断提高，为确保工程质量和安全，促进行业健康发展，制定统一的验收规程势在必行。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政策法规要求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国家及地方政府对水电水利工程建设的管理日益严格，出台了一系列政策法规，对工程的规划、设计、施工、验收等各环节提出了明确要求，制定达标投产验收规程是贯彻落实相关政策法规的重要举措。</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实践经验总结</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在长期的水电水利工程建设实践中，积累了丰富的经验，也暴露出一些问题。通过总结经验教训，制定科学合理的验收规程，有助于提高工程管理水平，降低工程风险。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规程出台背景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规程实施意义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达标投产验收是确保水电水利工程效益发挥的重要环节。通过实施规程，可以确保工程在投产后能够稳定运行、发挥设计效益，为经济社会发展提供可靠支撑。</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保障工程效益发挥</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通过实施达标投产验收规程，可以统一水电水利工程验收的标准和程序，避免不同地区、不同项目之间的差异，确保工程质量和安全。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统一验收标准</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规程的实施有助于推动水电水利工程管理向规范化、标准化方向发展，提高工程管理水平和效率。</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促进工程管理规范化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适用范围</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适用对象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本规程适用于大、中型水电水利工程及小型水电水利工程的达标投产验收工作。对于其他类型的水利工程或特殊项目，可根据实际情况参照执行。</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本规程适用于工程建设单位、设计单位、施工单位、监理单位等参与水电水利工程建设的相关单位和人员。同时，政府主管部门及质量监督机构也可参考本规程对工程进行监督和检查。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达标投产验收基本条件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主体工程及辅助工程</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设备安装与调试</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工程测量</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工程建设质量</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质量符合设计及相关规范要求，无重大质量缺陷。</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设备安装牢固、运行平稳，调试结果满足设计要求。</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各项测量数据准确，符合规范要求。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建立健全的安全管理体系，责任明确，制度完善。</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无重大安全事故，一般事故得到有效控制。</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各项安全防护措施到位，符合规范要求。</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安全管理体系</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安全事故控制</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安全防护措施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环境保护措施</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水土保持措施</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生态恢复</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环境保护与水土保持</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采取有效的水土保持措施，防止水土流失。</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对施工破坏的生态环境进行恢复，达到验收标准。</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落实环境保护措施，减少施工对环境的影响。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档案管理制度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建立完善的档案管理制度，确保档案资料的完整性、准确性。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档案资料整理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按照规范要求对档案资料进行整理、分类、编目、装订。</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档案移交</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在工程竣工验收前，将档案资料移交给建设单位或档案管理机构。</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档案资料整理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验收程序及组织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申请条件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水电水利工程满足设计、合同及国家相关标准要求，完成全部建设内容，具备投产条件。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申请材料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提交验收申请报告，包括工程概况、建设过程、质量评价、试运行情况等。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受理程序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验收机构收到申请后，在规定时间内进行形式审查，决定是否受理。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验收申请与受理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89" r="548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核查内容</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评估方法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问题记录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对工程建设质量、安全、环保、水土保持等方面进行全面核查。</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采用听取汇报、查阅资料、现场查看、询问质询等方式进行评估。</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对核查中发现的问题进行详细记录，形成问题清单。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现场核查与评估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建设单位在规定时间内对问题清单中的问题进行整改，并提交整改报告。</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整改要求</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验收机构对整改情况进行复查，确保问题得到有效解决。</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复查程序</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将复查结果及时通知建设单位，并告知是否需要进一步整改。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复查结果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问题整改与复查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https://d.book118.com/907125042201006041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2024-09-15T00:13:23.584</cp:lastPrinted>
  <dcterms:created xsi:type="dcterms:W3CDTF">2024-09-14T16:13:23Z</dcterms:created>
  <dcterms:modified xsi:type="dcterms:W3CDTF">2024-09-14T16:13:25Z</dcterms:modified>
</cp:coreProperties>
</file>