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A6D3E1-8C3C-4071-9E1A-0B24172A3D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C98787-F778-49EE-B53D-9392A42961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6537A74-C8CE-4A81-AE23-4BD7EEC972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871C1D-4377-4A49-8EDA-13EE225B75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8C1D2A-0EAF-4C55-869C-8C836D0340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22A198-3C1B-4206-B688-CE3B212891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088BA9-7800-456E-A282-9B61628F90D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84B6D8-4371-417D-8908-DEBC7E0136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B4E1A2-894D-4CF0-B0A7-8795F73B9F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658080-C4C5-4967-987C-96ABB2DC73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32D106-19D2-4EBB-9086-6A1A5B41DF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27.jpeg" /><Relationship Id="rId4" Type="http://schemas.openxmlformats.org/officeDocument/2006/relationships/image" Target="../media/image28.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712601403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人际关系与心理健康</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人际关系概述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心理健康概述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人际关系与心理健康的关系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人际关系中心理健康问题的表现与处理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如何建立健康的人际关系与保持良好的心理健康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人际关系概述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75" r="16675"/>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0620" r="1062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人际关系是指个体与个体之间通过相互作用和相互影响而形成的心理关系。</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良好的人际关系是人类生存和发展的基础，对个体的心理健康和社会适应具有重要意义。</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人际关系的质量直接影响个体的幸福感、心理健康和生活质量。</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人际关系的定义与重要性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00" r="12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亲密关系</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朋友关系</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工作关系</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社交关系</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人际关系的类型与特点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如家庭关系、恋人关系等，特点是情感联系紧密、信任度高、相互依赖。</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在职场中形成的关系，包括上下级关系、同事关系等，特点是目标导向、竞争与合作并存。</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基于共同兴趣、经历或价值观建立的关系，特点是相互支持、理解和尊重。</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在社交场合中建立的关系，如邻里关系、社区关系等，特点是表面性、广泛性。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个人因素</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家庭因素</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社会文化因素</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情境因素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人际关系的影响因素</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202" r="202"/>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20724" r="20724"/>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4457" b="14457"/>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包括性格、价值观、自我概念等，影响个体对人际关系的期望和态度。</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家庭环境、父母教养方式等，对个体的人际交往能力和模式产生深远影响。</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文化背景、社会习俗等，影响个体的交往方式、沟通风格等。</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具体交往场合的情境特征，如空间距离、交往频率等，影响人际关系的亲疏程度。</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心理健康概述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722" r="2172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99" r="3149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237" r="31237"/>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心理健康的定义与标准</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心理健康的标准包括自我认知、情绪管理、压力应对、积极心态、社交技能等方面。</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心理健康是指个体在心理、情感和行为方面的健康状态，包括正常的智力、积极的情感、良好的人际关系和适应环境的能力。</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心理健康有助于提高个体的认知能力和创造力，促进个人成长和发展。</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心理健康对于预防和治疗心理疾病具有重要意义，有助于减少社会负担和提高公共卫生水平。</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7099" r="7099"/>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心理健康是人类健康的重要组成部分，对于个体的幸福感和生活质量具有重要影响。</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7167" b="71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包括遗传基因、生理特征和大脑结构等，对于个体的心理健康具有基础性影响。</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生物遗传因素</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家庭环境因素</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社会环境因素</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个人心理因素</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家庭氛围、父母教养方式和家庭经济状况等都会对个体的心理健康产生深远影响。</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包括社会文化、教育背景、工作环境和社交圈子等，对个体的心理健康具有塑造性影响。</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如自我认知、情绪管理、应对方式等，对心理健康具有直接的调节作用。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心理健康的影响因素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人际关系与心理健康的关系</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良好的人际关系能够提供情感支持，帮助个体应对压力、缓解焦虑和抑郁情绪。</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情感支持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67" r="14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社会认同</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7542" r="7542"/>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心理健康促进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833" r="128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通过与他人建立联系和互动，个体能够获得社会认同和归属感，提高自尊和自信心。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积极、健康的人际关系有助于培养乐观、积极的心态，促进心理健康的发展。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良好的人际关系对心理健康的促进作用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缺乏亲密、支持性的人际关系会导致孤独感，增加心理健康问题的风险。</a:t>
            </a:r>
          </a:p>
        </p:txBody>
      </p:sp>
      <p:pic>
        <p:nvPicPr>
          <p:cNvPr id="4" name="Picture 4"/>
          <p:cNvPicPr>
            <a:picLocks noChangeAspect="1"/>
          </p:cNvPicPr>
          <p:nvPr/>
        </p:nvPicPr>
        <p:blipFill>
          <a:blip r:embed="rId2"/>
          <a:srcRect l="13062" r="1306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2729" r="22729"/>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10000" b="100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孤独感</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不良人际关系中的冲突、误解和疏远会导致焦虑和压力，影响个体的心理健康。</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焦虑和压力</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长期处于不良人际关系中，个体容易出现抑郁情绪，严重时可能导致抑郁症。</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抑郁情绪</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不良人际关系对心理健康的负面影响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0522" b="1052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心理健康对人际关系的影响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社交能力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心理健康的个体通常具备更好的社交能力，能够与他人建立积极、和谐的人际关系。</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情绪稳定性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心理健康的个体情绪更加稳定，能够更好地处理人际关系中的冲突和矛盾。</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人际吸引力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心理健康的个体通常更具人际吸引力，能够吸引和留住更多的朋友和伙伴。</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https://d.book118.com/907126014034006051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2024-09-24T03:51:19.302</cp:lastPrinted>
  <dcterms:created xsi:type="dcterms:W3CDTF">2024-09-23T19:51:19Z</dcterms:created>
  <dcterms:modified xsi:type="dcterms:W3CDTF">2024-09-23T19:51:21Z</dcterms:modified>
</cp:coreProperties>
</file>