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3C8DC8-AC09-46C2-88B9-A82741894C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8CFD50-C2E1-4878-8ACB-20D36D900E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60EB86-C212-4FA4-A9B0-08382530D6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06205B-B217-4607-B27A-C441C3B52A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D44940-A20E-4B6A-84BC-F22A0F3F16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72653D-EFDB-45A4-847E-9F20F362D3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E9DE1C-6FA7-4B73-8101-9B5FC87AD3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0AD993-3E01-4910-9B48-A2693E2073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D80DAA-5217-4C6A-840F-2036EF91BF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203932-4BEA-4069-ADB7-C05B120DDF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709597-362C-45FF-B2BC-F485E3A795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12614600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面向未来优化仓储物流部门的数字化转型策略</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仓储物流数字化转型背景与意义</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现有仓储物流体系评估及问题诊断</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面向未来优化策略制定与实施路径规划</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智能化升级在仓储管理中应用探讨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数据驱动决策在仓储物流中应用实践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自动化技术在仓储物流中推广挑战与对策</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总结回顾与未来展望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仓储物流数字化转型背景与意义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6" b="269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3879" r="387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智能化仓储系统普及</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随着物联网、人工智能等技术的快速发展，智能化仓储系统逐渐成为行业主流，提高了仓储物流的自动化和智能化水平。</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供应链协同整合</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仓储物流作为供应链的重要环节，正面临着与上下游企业协同整合的挑战和机遇，以实现更高效、精准的物流运作。</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绿色物流理念推广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在可持续发展背景下，绿色物流理念逐渐深入人心，仓储物流部门需关注环保、节能等方面的要求，降低运营过程中的环境负荷。</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数字化转型有助于仓储物流部门实现信息化、智能化管理，减少人工干预和错误率，提高运营效率和准确性。</a:t>
            </a:r>
          </a:p>
        </p:txBody>
      </p:sp>
      <p:pic>
        <p:nvPicPr>
          <p:cNvPr id="6" name="Picture 6"/>
          <p:cNvPicPr>
            <a:picLocks noChangeAspect="1"/>
          </p:cNvPicPr>
          <p:nvPr/>
        </p:nvPicPr>
        <p:blipFill>
          <a:blip r:embed="rId2"/>
          <a:srcRect l="20875" r="20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提高运营效率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通过数字化转型，仓储物流部门可优化资源配置、降低库存成本、减少运输损耗等，从而降低整体运营成本支出。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降低成本支出</a:t>
            </a:r>
          </a:p>
        </p:txBody>
      </p:sp>
      <p:pic>
        <p:nvPicPr>
          <p:cNvPr id="10" name="Picture 10"/>
          <p:cNvPicPr>
            <a:picLocks noChangeAspect="1"/>
          </p:cNvPicPr>
          <p:nvPr/>
        </p:nvPicPr>
        <p:blipFill>
          <a:blip r:embed="rId3"/>
          <a:srcRect l="26375" r="263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123" r="112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数字化转型有助于仓储物流部门提升服务质量和客户满意度，进而增强市场竞争力，拓展市场份额。</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增强市场竞争力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数字化转型必要性阐述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8759" r="28759"/>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数字化转型可帮助仓储物流部门提供更快速、准确、个性化的服务，满足客户多样化需求，提升服务质量。</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提升服务质量</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通过智能化仓储管理系统，实现库存实时监控、精准预测和智能调度等功能，降低库存积压和闲置成本。</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降低库存成本</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利用物联网、大数据等技术优化运输路线和调度计划，提高运输效率和时效性，减少运输损耗和成本支出。</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提高运输效率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数字化转型有助于仓储物流部门与上下游企业实现信息共享和协同作业，提高供应链整体运作效率和灵活性。</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增强供应链协同能力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提升竞争力与降低成本目标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现有仓储物流体系评估及问题诊断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对仓储物流部门的业务流程进行全面梳理，包括入库、出库、库存管理、订单处理等环节。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流程梳理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收集现有仓储物流体系的相关数据，如库存周转率、订单准确率、运输时效等，并进行深入分析，以评估体系运行效率。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数据收集与分析</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基于数据分析和业务目标，对仓储物流体系的绩效进行评估，识别优势和不足。</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绩效评估</a:t>
            </a:r>
          </a:p>
        </p:txBody>
      </p:sp>
      <p:pic>
        <p:nvPicPr>
          <p:cNvPr id="9" name="Picture 9"/>
          <p:cNvPicPr>
            <a:picLocks noChangeAspect="1"/>
          </p:cNvPicPr>
          <p:nvPr/>
        </p:nvPicPr>
        <p:blipFill>
          <a:blip r:embed="rId2"/>
          <a:srcRect l="16675" r="166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现有体系梳理与评估方法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00" r="100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7773" r="1777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信息化水平不足</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流程繁琐低效</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成本控制不力</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供应链协同不足</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现有仓储物流体系信息化程度较低，导致信息传递不畅、数据不准确等问题。</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缺乏对成本的有效控制，导致仓储物流成本偏高，影响企业盈利能力。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部分业务流程过于繁琐，导致操作效率低下，影响整体运作速度。</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与供应链上下游企业协同不足，导致资源无法有效整合，影响整体竞争力。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提升信息化水平</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加强仓储物流信息化建设，提高信息传递效率和数据准确性。</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优化业务流程</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简化业务流程，提高操作效率，降低运作成本。</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强化成本控制</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建立成本控制机制，降低仓储物流成本，提高企业盈利能力。</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加强供应链协同</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与供应链上下游企业加强协同合作，实现资源有效整合，提升整体竞争力。</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改进方向和目标设定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面向未来优化策略制定与实施路径规划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密切关注市场动态，了解消费者需求变化，以便及时调整仓储物流策略。</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市场需求变化</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深入了解行业竞争对手的仓储物流布局，借鉴其优点并规避其不足。</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竞争格局分析</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根据产品特性和市场需求，合理选择仓储物流中心的地理位置。</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地理位置选择</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与上下游企业建立紧密的合作关系，实现供应链协同，提高整体效率。</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供应链协同</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战略层面考虑因素及布局调整建议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仓储空间规划</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合理规划仓储空间，提高仓储利用率，减少空间浪费。</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货物分类管理</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根据货物特性和需求，对货物进行分类管理，提高管理效率。</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流程优化</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对仓储物流流程进行全面梳理和优化，消除流程瓶颈，提高作业效率。</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成本控制</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通过精细化管理、技术创新等手段，降低仓储物流成本。</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运营层面优化措施设计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建立完善的信息系统，实现仓储物流信息的实时共享和高效传递。</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信息系统建设</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自动化设备应用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数据分析与挖掘</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云计算与物联网技术应用</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积极引进自动化设备，提高仓储物流作业的自动化水平。</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运用大数据技术对仓储物流数据进行分析和挖掘，为决策提供支持。</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利用云计算和物联网技术，实现仓储物流的智能化管理。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技术支持体系搭建方案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04</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智能化升级在仓储管理中应用探讨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https://d.book118.com/907126146005006041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2024-09-13T16:44:17.246</cp:lastPrinted>
  <dcterms:created xsi:type="dcterms:W3CDTF">2024-09-13T08:44:17Z</dcterms:created>
  <dcterms:modified xsi:type="dcterms:W3CDTF">2024-09-13T08:44:19Z</dcterms:modified>
</cp:coreProperties>
</file>