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268"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275.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image" Target="../media/image1.png" /><Relationship Id="rId13" Type="http://schemas.openxmlformats.org/officeDocument/2006/relationships/tags" Target="../tags/tag12.xml" /><Relationship Id="rId14" Type="http://schemas.openxmlformats.org/officeDocument/2006/relationships/image" Target="../media/image2.png"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tags" Target="../tags/tag15.xml" /><Relationship Id="rId18" Type="http://schemas.openxmlformats.org/officeDocument/2006/relationships/tags" Target="../tags/tag16.xml" /><Relationship Id="rId19" Type="http://schemas.openxmlformats.org/officeDocument/2006/relationships/tags" Target="../tags/tag17.xml" /><Relationship Id="rId2" Type="http://schemas.openxmlformats.org/officeDocument/2006/relationships/tags" Target="../tags/tag2.xml" /><Relationship Id="rId20" Type="http://schemas.openxmlformats.org/officeDocument/2006/relationships/tags" Target="../tags/tag18.xml" /><Relationship Id="rId21" Type="http://schemas.openxmlformats.org/officeDocument/2006/relationships/tags" Target="../tags/tag19.xml" /><Relationship Id="rId22" Type="http://schemas.openxmlformats.org/officeDocument/2006/relationships/slideMaster" Target="../slideMasters/slideMaster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20.xml" /><Relationship Id="rId10" Type="http://schemas.openxmlformats.org/officeDocument/2006/relationships/tags" Target="../tags/tag29.xml" /><Relationship Id="rId11" Type="http://schemas.openxmlformats.org/officeDocument/2006/relationships/slideMaster" Target="../slideMasters/slideMaster2.xml" /><Relationship Id="rId2" Type="http://schemas.openxmlformats.org/officeDocument/2006/relationships/tags" Target="../tags/tag21.xml"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tags" Target="../tags/tag28.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9.xml" /><Relationship Id="rId11" Type="http://schemas.openxmlformats.org/officeDocument/2006/relationships/tags" Target="../tags/tag40.xml" /><Relationship Id="rId12" Type="http://schemas.openxmlformats.org/officeDocument/2006/relationships/tags" Target="../tags/tag41.xml" /><Relationship Id="rId13" Type="http://schemas.openxmlformats.org/officeDocument/2006/relationships/slideMaster" Target="../slideMasters/slideMaster2.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tags" Target="../tags/tag35.xml" /><Relationship Id="rId7" Type="http://schemas.openxmlformats.org/officeDocument/2006/relationships/tags" Target="../tags/tag36.xml" /><Relationship Id="rId8" Type="http://schemas.openxmlformats.org/officeDocument/2006/relationships/tags" Target="../tags/tag37.xml" /><Relationship Id="rId9" Type="http://schemas.openxmlformats.org/officeDocument/2006/relationships/tags" Target="../tags/tag3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tags" Target="../tags/tag51.xml" /><Relationship Id="rId11" Type="http://schemas.openxmlformats.org/officeDocument/2006/relationships/tags" Target="../tags/tag52.xml" /><Relationship Id="rId12" Type="http://schemas.openxmlformats.org/officeDocument/2006/relationships/image" Target="../media/image3.png" /><Relationship Id="rId13" Type="http://schemas.openxmlformats.org/officeDocument/2006/relationships/tags" Target="../tags/tag53.xml" /><Relationship Id="rId14" Type="http://schemas.openxmlformats.org/officeDocument/2006/relationships/image" Target="../media/image2.png" /><Relationship Id="rId15" Type="http://schemas.openxmlformats.org/officeDocument/2006/relationships/tags" Target="../tags/tag54.xml" /><Relationship Id="rId16" Type="http://schemas.openxmlformats.org/officeDocument/2006/relationships/tags" Target="../tags/tag55.xml" /><Relationship Id="rId17" Type="http://schemas.openxmlformats.org/officeDocument/2006/relationships/tags" Target="../tags/tag56.xml" /><Relationship Id="rId18" Type="http://schemas.openxmlformats.org/officeDocument/2006/relationships/tags" Target="../tags/tag57.xml" /><Relationship Id="rId19" Type="http://schemas.openxmlformats.org/officeDocument/2006/relationships/tags" Target="../tags/tag58.xml" /><Relationship Id="rId2" Type="http://schemas.openxmlformats.org/officeDocument/2006/relationships/tags" Target="../tags/tag43.xml" /><Relationship Id="rId20" Type="http://schemas.openxmlformats.org/officeDocument/2006/relationships/tags" Target="../tags/tag59.xml" /><Relationship Id="rId21" Type="http://schemas.openxmlformats.org/officeDocument/2006/relationships/slideMaster" Target="../slideMasters/slideMaster2.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tags" Target="../tags/tag48.xml" /><Relationship Id="rId8" Type="http://schemas.openxmlformats.org/officeDocument/2006/relationships/tags" Target="../tags/tag49.xml" /><Relationship Id="rId9" Type="http://schemas.openxmlformats.org/officeDocument/2006/relationships/tags" Target="../tags/tag50.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60.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tags" Target="../tags/tag63.xml"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80.xml" /><Relationship Id="rId11" Type="http://schemas.openxmlformats.org/officeDocument/2006/relationships/tags" Target="../tags/tag81.xml" /><Relationship Id="rId12" Type="http://schemas.openxmlformats.org/officeDocument/2006/relationships/tags" Target="../tags/tag82.xml" /><Relationship Id="rId13" Type="http://schemas.openxmlformats.org/officeDocument/2006/relationships/tags" Target="../tags/tag83.xml" /><Relationship Id="rId14"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 Id="rId7" Type="http://schemas.openxmlformats.org/officeDocument/2006/relationships/tags" Target="../tags/tag77.xml" /><Relationship Id="rId8" Type="http://schemas.openxmlformats.org/officeDocument/2006/relationships/tags" Target="../tags/tag78.xml" /><Relationship Id="rId9" Type="http://schemas.openxmlformats.org/officeDocument/2006/relationships/tags" Target="../tags/tag7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84.xml" /><Relationship Id="rId10" Type="http://schemas.openxmlformats.org/officeDocument/2006/relationships/slideMaster" Target="../slideMasters/slideMaster2.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 Id="rId6" Type="http://schemas.openxmlformats.org/officeDocument/2006/relationships/tags" Target="../tags/tag89.xml" /><Relationship Id="rId7" Type="http://schemas.openxmlformats.org/officeDocument/2006/relationships/tags" Target="../tags/tag90.xml" /><Relationship Id="rId8" Type="http://schemas.openxmlformats.org/officeDocument/2006/relationships/tags" Target="../tags/tag91.xml" /><Relationship Id="rId9" Type="http://schemas.openxmlformats.org/officeDocument/2006/relationships/tags" Target="../tags/tag9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3.xml" /><Relationship Id="rId2" Type="http://schemas.openxmlformats.org/officeDocument/2006/relationships/tags" Target="../tags/tag94.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2.xml" /><Relationship Id="rId10" Type="http://schemas.openxmlformats.org/officeDocument/2006/relationships/tags" Target="../tags/tag111.xml" /><Relationship Id="rId11"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tags" Target="../tags/tag105.xml" /><Relationship Id="rId5" Type="http://schemas.openxmlformats.org/officeDocument/2006/relationships/tags" Target="../tags/tag106.xml" /><Relationship Id="rId6" Type="http://schemas.openxmlformats.org/officeDocument/2006/relationships/tags" Target="../tags/tag107.xml" /><Relationship Id="rId7" Type="http://schemas.openxmlformats.org/officeDocument/2006/relationships/tags" Target="../tags/tag108.xml" /><Relationship Id="rId8" Type="http://schemas.openxmlformats.org/officeDocument/2006/relationships/tags" Target="../tags/tag109.xml" /><Relationship Id="rId9" Type="http://schemas.openxmlformats.org/officeDocument/2006/relationships/tags" Target="../tags/tag110.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12.xml" /><Relationship Id="rId10" Type="http://schemas.openxmlformats.org/officeDocument/2006/relationships/tags" Target="../tags/tag119.xml" /><Relationship Id="rId11" Type="http://schemas.openxmlformats.org/officeDocument/2006/relationships/tags" Target="../tags/tag120.xml" /><Relationship Id="rId12" Type="http://schemas.openxmlformats.org/officeDocument/2006/relationships/tags" Target="../tags/tag121.xml" /><Relationship Id="rId13" Type="http://schemas.openxmlformats.org/officeDocument/2006/relationships/tags" Target="../tags/tag122.xml" /><Relationship Id="rId14" Type="http://schemas.openxmlformats.org/officeDocument/2006/relationships/tags" Target="../tags/tag123.xml" /><Relationship Id="rId15" Type="http://schemas.openxmlformats.org/officeDocument/2006/relationships/tags" Target="../tags/tag124.xml" /><Relationship Id="rId16" Type="http://schemas.openxmlformats.org/officeDocument/2006/relationships/tags" Target="../tags/tag125.xml" /><Relationship Id="rId17" Type="http://schemas.openxmlformats.org/officeDocument/2006/relationships/tags" Target="../tags/tag126.xml" /><Relationship Id="rId18" Type="http://schemas.openxmlformats.org/officeDocument/2006/relationships/slideMaster" Target="../slideMasters/slideMaster2.xml" /><Relationship Id="rId2" Type="http://schemas.openxmlformats.org/officeDocument/2006/relationships/tags" Target="../tags/tag113.xml" /><Relationship Id="rId3" Type="http://schemas.openxmlformats.org/officeDocument/2006/relationships/tags" Target="../tags/tag114.xml" /><Relationship Id="rId4" Type="http://schemas.openxmlformats.org/officeDocument/2006/relationships/tags" Target="../tags/tag115.xml" /><Relationship Id="rId5" Type="http://schemas.openxmlformats.org/officeDocument/2006/relationships/tags" Target="../tags/tag116.xml" /><Relationship Id="rId6" Type="http://schemas.openxmlformats.org/officeDocument/2006/relationships/tags" Target="../tags/tag117.xml" /><Relationship Id="rId7" Type="http://schemas.openxmlformats.org/officeDocument/2006/relationships/image" Target="../media/image1.png" /><Relationship Id="rId8" Type="http://schemas.openxmlformats.org/officeDocument/2006/relationships/tags" Target="../tags/tag118.xml" /><Relationship Id="rId9" Type="http://schemas.openxmlformats.org/officeDocument/2006/relationships/image" Target="../media/image2.png"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A9A946-3E9E-4743-866F-20EA068DBC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C77B1D-FBC2-4CC1-A1E0-90A7409B2B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99C8E6-54DC-4F4B-BE3A-41A87584CE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BA64D9-3A20-4BF1-9877-111F38F0CD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AB2790-1759-4876-9131-7D56285835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92E296-3286-4993-ACB2-242065CA9A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F9D5D5-EB9A-4D08-BA65-F78C4A040C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255435-946D-4740-98E9-77758E8E4D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37B694-0CA0-4509-93D4-E9BD538D40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42A5DD-EE25-4C77-9769-ED95B9C2FC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E10F51-B696-41DA-8E25-184A81CBB2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672" name="椭圆 81"/>
          <p:cNvSpPr>
            <a:spLocks noChangeAspect="1"/>
          </p:cNvSpPr>
          <p:nvPr>
            <p:custDataLst>
              <p:tags r:id="rId2"/>
            </p:custDataLst>
          </p:nvPr>
        </p:nvSpPr>
        <p:spPr>
          <a:xfrm flipH="1">
            <a:off x="7106285" y="2912110"/>
            <a:ext cx="1763395" cy="1763395"/>
          </a:xfrm>
          <a:prstGeom prst="ellipse">
            <a:avLst/>
          </a:prstGeom>
          <a:gradFill flip="none" rotWithShape="1">
            <a:gsLst>
              <a:gs pos="0">
                <a:schemeClr val="bg1">
                  <a:alpha val="5000"/>
                </a:schemeClr>
              </a:gs>
              <a:gs pos="89000">
                <a:schemeClr val="accent1">
                  <a:lumMod val="40000"/>
                  <a:lumOff val="60000"/>
                  <a:alpha val="60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cs typeface="MiSans" panose="00000500000000000000" charset="-122"/>
              <a:sym typeface="+mn-ea"/>
            </a:endParaRPr>
          </a:p>
        </p:txBody>
      </p:sp>
      <p:sp>
        <p:nvSpPr>
          <p:cNvPr id="1048674" name="矩形: 圆顶角 12"/>
          <p:cNvSpPr/>
          <p:nvPr>
            <p:custDataLst>
              <p:tags r:id="rId3"/>
            </p:custDataLst>
          </p:nvPr>
        </p:nvSpPr>
        <p:spPr>
          <a:xfrm rot="18900000" flipH="1">
            <a:off x="2332990" y="1199515"/>
            <a:ext cx="1979930" cy="3685540"/>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lumMod val="60000"/>
                  <a:lumOff val="4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676" name="矩形: 圆顶角 13"/>
          <p:cNvSpPr/>
          <p:nvPr>
            <p:custDataLst>
              <p:tags r:id="rId4"/>
            </p:custDataLst>
          </p:nvPr>
        </p:nvSpPr>
        <p:spPr>
          <a:xfrm rot="8100000" flipH="1">
            <a:off x="2037080" y="2382520"/>
            <a:ext cx="1979930" cy="3736975"/>
          </a:xfrm>
          <a:prstGeom prst="round2SameRect">
            <a:avLst>
              <a:gd name="adj1" fmla="val 50000"/>
              <a:gd name="adj2" fmla="val 0"/>
            </a:avLst>
          </a:prstGeom>
          <a:gradFill flip="none" rotWithShape="1">
            <a:gsLst>
              <a:gs pos="0">
                <a:schemeClr val="bg1">
                  <a:alpha val="90000"/>
                </a:schemeClr>
              </a:gs>
              <a:gs pos="100000">
                <a:schemeClr val="accent6">
                  <a:lumMod val="20000"/>
                  <a:lumOff val="80000"/>
                  <a:alpha val="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678" name="任意多边形: 形状 11"/>
          <p:cNvSpPr/>
          <p:nvPr>
            <p:custDataLst>
              <p:tags r:id="rId5"/>
            </p:custDataLst>
          </p:nvPr>
        </p:nvSpPr>
        <p:spPr>
          <a:xfrm flipH="1">
            <a:off x="10198733" y="0"/>
            <a:ext cx="1490346" cy="840741"/>
          </a:xfrm>
          <a:custGeom>
            <a:gdLst>
              <a:gd name="connsiteX0" fmla="*/ 1480712 w 1490346"/>
              <a:gd name="connsiteY0" fmla="*/ 0 h 840741"/>
              <a:gd name="connsiteX1" fmla="*/ 9634 w 1490346"/>
              <a:gd name="connsiteY1" fmla="*/ 0 h 840741"/>
              <a:gd name="connsiteX2" fmla="*/ 0 w 1490346"/>
              <a:gd name="connsiteY2" fmla="*/ 95568 h 840741"/>
              <a:gd name="connsiteX3" fmla="*/ 745173 w 1490346"/>
              <a:gd name="connsiteY3" fmla="*/ 840741 h 840741"/>
              <a:gd name="connsiteX4" fmla="*/ 1490346 w 1490346"/>
              <a:gd name="connsiteY4" fmla="*/ 95568 h 840741"/>
            </a:gdLst>
            <a:cxnLst>
              <a:cxn ang="0">
                <a:pos x="connsiteX0" y="connsiteY0"/>
              </a:cxn>
              <a:cxn ang="0">
                <a:pos x="connsiteX1" y="connsiteY1"/>
              </a:cxn>
              <a:cxn ang="0">
                <a:pos x="connsiteX2" y="connsiteY2"/>
              </a:cxn>
              <a:cxn ang="0">
                <a:pos x="connsiteX3" y="connsiteY3"/>
              </a:cxn>
              <a:cxn ang="0">
                <a:pos x="connsiteX4" y="connsiteY4"/>
              </a:cxn>
            </a:cxnLst>
            <a:rect l="l" t="t" r="r" b="b"/>
            <a:pathLst>
              <a:path w="1490346" h="840741">
                <a:moveTo>
                  <a:pt x="1480712" y="0"/>
                </a:moveTo>
                <a:lnTo>
                  <a:pt x="9634" y="0"/>
                </a:lnTo>
                <a:lnTo>
                  <a:pt x="0" y="95568"/>
                </a:lnTo>
                <a:cubicBezTo>
                  <a:pt x="0" y="507116"/>
                  <a:pt x="333625" y="840741"/>
                  <a:pt x="745173" y="840741"/>
                </a:cubicBezTo>
                <a:cubicBezTo>
                  <a:pt x="1156721" y="840741"/>
                  <a:pt x="1490346" y="507116"/>
                  <a:pt x="1490346" y="95568"/>
                </a:cubicBezTo>
                <a:close/>
              </a:path>
            </a:pathLst>
          </a:custGeom>
          <a:gradFill flip="none" rotWithShape="1">
            <a:gsLst>
              <a:gs pos="0">
                <a:schemeClr val="bg1">
                  <a:alpha val="10000"/>
                </a:schemeClr>
              </a:gs>
              <a:gs pos="89000">
                <a:schemeClr val="accent1">
                  <a:alpha val="25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35" name="直接连接符 21"/>
          <p:cNvCxnSpPr/>
          <p:nvPr>
            <p:custDataLst>
              <p:tags r:id="rId6"/>
            </p:custDataLst>
          </p:nvPr>
        </p:nvCxnSpPr>
        <p:spPr>
          <a:xfrm>
            <a:off x="1144905" y="60134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37" name="直接连接符 24"/>
          <p:cNvCxnSpPr/>
          <p:nvPr>
            <p:custDataLst>
              <p:tags r:id="rId7"/>
            </p:custDataLst>
          </p:nvPr>
        </p:nvCxnSpPr>
        <p:spPr>
          <a:xfrm>
            <a:off x="1144905" y="65976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39" name="直接连接符 12"/>
          <p:cNvCxnSpPr/>
          <p:nvPr>
            <p:custDataLst>
              <p:tags r:id="rId8"/>
            </p:custDataLst>
          </p:nvPr>
        </p:nvCxnSpPr>
        <p:spPr>
          <a:xfrm>
            <a:off x="1144905" y="71818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680" name="椭圆 11"/>
          <p:cNvSpPr>
            <a:spLocks noChangeAspect="1"/>
          </p:cNvSpPr>
          <p:nvPr>
            <p:custDataLst>
              <p:tags r:id="rId9"/>
            </p:custDataLst>
          </p:nvPr>
        </p:nvSpPr>
        <p:spPr>
          <a:xfrm>
            <a:off x="10654665" y="6252210"/>
            <a:ext cx="107950" cy="107950"/>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682" name="椭圆 10"/>
          <p:cNvSpPr>
            <a:spLocks noChangeAspect="1"/>
          </p:cNvSpPr>
          <p:nvPr>
            <p:custDataLst>
              <p:tags r:id="rId10"/>
            </p:custDataLst>
          </p:nvPr>
        </p:nvSpPr>
        <p:spPr>
          <a:xfrm>
            <a:off x="10902315" y="6252210"/>
            <a:ext cx="107950" cy="107950"/>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684" name="椭圆 9"/>
          <p:cNvSpPr>
            <a:spLocks noChangeAspect="1"/>
          </p:cNvSpPr>
          <p:nvPr>
            <p:custDataLst>
              <p:tags r:id="rId11"/>
            </p:custDataLst>
          </p:nvPr>
        </p:nvSpPr>
        <p:spPr>
          <a:xfrm>
            <a:off x="10407015" y="6252210"/>
            <a:ext cx="107950" cy="107950"/>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pic>
        <p:nvPicPr>
          <p:cNvPr id="2097153" name="图片 56" descr="箭头 右"/>
          <p:cNvPicPr>
            <a:picLocks noChangeAspect="1"/>
          </p:cNvPicPr>
          <p:nvPr>
            <p:custDataLst>
              <p:tags r:id="rId13"/>
            </p:custDataLst>
          </p:nvPr>
        </p:nvPicPr>
        <p:blipFill>
          <a:blip r:embed="rId12"/>
          <a:stretch>
            <a:fillRect/>
          </a:stretch>
        </p:blipFill>
        <p:spPr>
          <a:xfrm>
            <a:off x="1412875" y="6229350"/>
            <a:ext cx="153670" cy="153670"/>
          </a:xfrm>
          <a:prstGeom prst="rect">
            <a:avLst/>
          </a:prstGeom>
        </p:spPr>
      </p:pic>
      <p:pic>
        <p:nvPicPr>
          <p:cNvPr id="2097155" name="图片 57" descr="箭头 右"/>
          <p:cNvPicPr>
            <a:picLocks noChangeAspect="1"/>
          </p:cNvPicPr>
          <p:nvPr>
            <p:custDataLst>
              <p:tags r:id="rId15"/>
            </p:custDataLst>
          </p:nvPr>
        </p:nvPicPr>
        <p:blipFill>
          <a:blip r:embed="rId14"/>
          <a:stretch>
            <a:fillRect/>
          </a:stretch>
        </p:blipFill>
        <p:spPr>
          <a:xfrm flipH="1">
            <a:off x="1144905" y="6229350"/>
            <a:ext cx="153670" cy="153670"/>
          </a:xfrm>
          <a:prstGeom prst="rect">
            <a:avLst/>
          </a:prstGeom>
        </p:spPr>
      </p:pic>
      <p:sp>
        <p:nvSpPr>
          <p:cNvPr id="1048686" name="副标题"/>
          <p:cNvSpPr txBox="1">
            <a:spLocks noGrp="1"/>
          </p:cNvSpPr>
          <p:nvPr>
            <p:ph type="body" idx="3" hasCustomPrompt="1"/>
            <p:custDataLst>
              <p:tags r:id="rId16"/>
            </p:custDataLst>
          </p:nvPr>
        </p:nvSpPr>
        <p:spPr>
          <a:xfrm>
            <a:off x="4460086" y="1543720"/>
            <a:ext cx="6724805" cy="876899"/>
          </a:xfrm>
          <a:prstGeom prst="rect">
            <a:avLst/>
          </a:prstGeom>
          <a:noFill/>
        </p:spPr>
        <p:txBody>
          <a:bodyPr wrap="square" lIns="0" tIns="0" rIns="0" bIns="0" rtlCol="0" anchor="b">
            <a:normAutofit/>
          </a:bodyPr>
          <a:lstStyle>
            <a:lvl1pPr marL="0" marR="0" algn="r" defTabSz="914400" rtl="0" eaLnBrk="1" fontAlgn="auto" latinLnBrk="0" hangingPunct="1">
              <a:lnSpc>
                <a:spcPct val="100000"/>
              </a:lnSpc>
              <a:buClrTx/>
              <a:buSzTx/>
              <a:buFontTx/>
              <a:buNone/>
              <a:defRPr kumimoji="0" lang="en-US" altLang="zh-CN" sz="2200" b="0" i="0" u="none" strike="noStrike" kern="1200" cap="none" spc="0" normalizeH="0" baseline="0" noProof="1">
                <a:gradFill>
                  <a:gsLst>
                    <a:gs pos="7000">
                      <a:schemeClr val="accent1">
                        <a:lumMod val="60000"/>
                        <a:lumOff val="40000"/>
                      </a:schemeClr>
                    </a:gs>
                    <a:gs pos="100000">
                      <a:schemeClr val="accent2">
                        <a:lumMod val="60000"/>
                        <a:lumOff val="40000"/>
                      </a:schemeClr>
                    </a:gs>
                  </a:gsLst>
                  <a:lin ang="7800000" scaled="0"/>
                </a:gradFill>
                <a:latin typeface="+mj-ea"/>
                <a:ea typeface="+mj-ea"/>
                <a:cs typeface="MiSans" panose="00000500000000000000" charset="-122"/>
              </a:defRPr>
            </a:lvl1pPr>
          </a:lstStyle>
          <a:p>
            <a:pPr lvl="0" algn="r"/>
            <a:r>
              <a:rPr>
                <a:sym typeface="+mn-ea"/>
              </a:rPr>
              <a:t>单击此处编辑母版副标题样式</a:t>
            </a:r>
            <a:endParaRPr>
              <a:sym typeface="+mn-ea"/>
            </a:endParaRPr>
          </a:p>
        </p:txBody>
      </p:sp>
      <p:sp>
        <p:nvSpPr>
          <p:cNvPr id="1048688" name="标题"/>
          <p:cNvSpPr txBox="1">
            <a:spLocks noGrp="1"/>
          </p:cNvSpPr>
          <p:nvPr>
            <p:ph type="title" idx="2" hasCustomPrompt="1"/>
            <p:custDataLst>
              <p:tags r:id="rId17"/>
            </p:custDataLst>
          </p:nvPr>
        </p:nvSpPr>
        <p:spPr>
          <a:xfrm>
            <a:off x="4460240" y="2521585"/>
            <a:ext cx="6724650" cy="1422400"/>
          </a:xfrm>
          <a:prstGeom prst="rect">
            <a:avLst/>
          </a:prstGeom>
          <a:noFill/>
        </p:spPr>
        <p:txBody>
          <a:bodyPr wrap="square" lIns="0" tIns="0" rIns="0" bIns="0" rtlCol="0" anchor="t" anchorCtr="0">
            <a:normAutofit/>
          </a:bodyPr>
          <a:lstStyle>
            <a:lvl1pPr marL="0" marR="0" algn="r" defTabSz="914400" rtl="0" eaLnBrk="1" fontAlgn="auto" latinLnBrk="0" hangingPunct="1">
              <a:lnSpc>
                <a:spcPct val="100000"/>
              </a:lnSpc>
              <a:buClrTx/>
              <a:buSzTx/>
              <a:buFontTx/>
              <a:buNone/>
              <a:defRPr kumimoji="0" lang="zh-CN" altLang="en-US" sz="5600" b="0" i="0" u="none" strike="noStrike" kern="1200" cap="none" spc="300" normalizeH="0" baseline="0" noProof="1">
                <a:gradFill>
                  <a:gsLst>
                    <a:gs pos="20000">
                      <a:schemeClr val="accent2"/>
                    </a:gs>
                    <a:gs pos="100000">
                      <a:schemeClr val="accent1">
                        <a:lumMod val="60000"/>
                        <a:lumOff val="40000"/>
                      </a:schemeClr>
                    </a:gs>
                  </a:gsLst>
                  <a:lin ang="4800000" scaled="0"/>
                </a:gradFill>
                <a:latin typeface="+mj-ea"/>
                <a:ea typeface="+mj-ea"/>
                <a:cs typeface="MiSans" panose="00000500000000000000" charset="-122"/>
              </a:defRPr>
            </a:lvl1pPr>
          </a:lstStyle>
          <a:p>
            <a:pPr lvl="0" algn="r"/>
            <a:r>
              <a:rPr>
                <a:sym typeface="+mn-ea"/>
              </a:rPr>
              <a:t>单击此处编辑标题</a:t>
            </a:r>
            <a:endParaRPr>
              <a:sym typeface="+mn-ea"/>
            </a:endParaRPr>
          </a:p>
        </p:txBody>
      </p:sp>
      <p:sp>
        <p:nvSpPr>
          <p:cNvPr id="1048690" name="署名"/>
          <p:cNvSpPr txBox="1">
            <a:spLocks noGrp="1"/>
          </p:cNvSpPr>
          <p:nvPr>
            <p:ph type="body" idx="1" hasCustomPrompt="1"/>
            <p:custDataLst>
              <p:tags r:id="rId18"/>
            </p:custDataLst>
          </p:nvPr>
        </p:nvSpPr>
        <p:spPr>
          <a:xfrm>
            <a:off x="9240891" y="3944064"/>
            <a:ext cx="1944000" cy="457200"/>
          </a:xfrm>
          <a:prstGeom prst="roundRect">
            <a:avLst>
              <a:gd name="adj" fmla="val 49455"/>
            </a:avLst>
          </a:prstGeom>
          <a:solidFill>
            <a:schemeClr val="accent2"/>
          </a:solid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400" b="0" i="0" u="none" strike="noStrike" kern="1200" cap="none" spc="150" normalizeH="0" baseline="0" noProof="1">
                <a:solidFill>
                  <a:schemeClr val="bg1"/>
                </a:solidFill>
                <a:latin typeface="+mn-ea"/>
                <a:ea typeface="+mn-ea"/>
                <a:cs typeface="MiSans" panose="00000500000000000000" charset="-122"/>
              </a:defRPr>
            </a:lvl1pPr>
          </a:lstStyle>
          <a:p>
            <a:pPr lvl="0" algn="ctr"/>
            <a:r>
              <a:rPr>
                <a:sym typeface="+mn-ea"/>
              </a:rPr>
              <a:t>单击此处编辑文本</a:t>
            </a:r>
            <a:endParaRPr>
              <a:sym typeface="+mn-ea"/>
            </a:endParaRPr>
          </a:p>
        </p:txBody>
      </p:sp>
      <p:sp>
        <p:nvSpPr>
          <p:cNvPr id="1048692" name="日期占位符 3"/>
          <p:cNvSpPr>
            <a:spLocks noGrp="1"/>
          </p:cNvSpPr>
          <p:nvPr>
            <p:ph type="dt" sz="half" idx="10"/>
            <p:custDataLst>
              <p:tags r:id="rId19"/>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694" name="页脚占位符 4"/>
          <p:cNvSpPr>
            <a:spLocks noGrp="1"/>
          </p:cNvSpPr>
          <p:nvPr>
            <p:ph type="ftr" sz="quarter" idx="11"/>
            <p:custDataLst>
              <p:tags r:id="rId20"/>
            </p:custDataLst>
          </p:nvPr>
        </p:nvSpPr>
        <p:spPr>
          <a:xfrm>
            <a:off x="4038600" y="6356350"/>
            <a:ext cx="4114800" cy="365125"/>
          </a:xfrm>
        </p:spPr>
        <p:txBody>
          <a:bodyPr/>
          <a:lstStyle/>
          <a:p>
            <a:endParaRPr lang="zh-CN" altLang="en-US"/>
          </a:p>
        </p:txBody>
      </p:sp>
      <p:sp>
        <p:nvSpPr>
          <p:cNvPr id="1048696" name="灯片编号占位符 5"/>
          <p:cNvSpPr>
            <a:spLocks noGrp="1"/>
          </p:cNvSpPr>
          <p:nvPr>
            <p:ph type="sldNum" sz="quarter" idx="12"/>
            <p:custDataLst>
              <p:tags r:id="rId21"/>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98"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00" name="正文"/>
          <p:cNvSpPr txBox="1">
            <a:spLocks noGrp="1"/>
          </p:cNvSpPr>
          <p:nvPr>
            <p:ph idx="6"/>
            <p:custDataLst>
              <p:tags r:id="rId2"/>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latin typeface="+mn-ea"/>
                <a:ea typeface="+mn-ea"/>
                <a:cs typeface="MiSans"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1"/>
              </a:buClr>
            </a:pPr>
            <a:r>
              <a:rPr>
                <a:sym typeface="+mn-ea"/>
              </a:rPr>
              <a:t>单击此处编辑母版文本样式</a:t>
            </a:r>
            <a:endParaRPr>
              <a:sym typeface="+mn-ea"/>
            </a:endParaRPr>
          </a:p>
          <a:p>
            <a:pPr lvl="1">
              <a:spcBef>
                <a:spcPts val="1200"/>
              </a:spcBef>
              <a:spcAft>
                <a:spcPct val="0"/>
              </a:spcAft>
              <a:buClr>
                <a:schemeClr val="accent1"/>
              </a:buClr>
            </a:pPr>
            <a:r>
              <a:rPr>
                <a:sym typeface="+mn-ea"/>
              </a:rPr>
              <a:t>第二级</a:t>
            </a:r>
            <a:endParaRPr>
              <a:sym typeface="+mn-ea"/>
            </a:endParaRPr>
          </a:p>
          <a:p>
            <a:pPr lvl="2">
              <a:spcBef>
                <a:spcPts val="1200"/>
              </a:spcBef>
              <a:spcAft>
                <a:spcPct val="0"/>
              </a:spcAft>
              <a:buClr>
                <a:schemeClr val="accent1"/>
              </a:buClr>
            </a:pPr>
            <a:r>
              <a:rPr>
                <a:sym typeface="+mn-ea"/>
              </a:rPr>
              <a:t>第三级</a:t>
            </a:r>
            <a:endParaRPr>
              <a:sym typeface="+mn-ea"/>
            </a:endParaRPr>
          </a:p>
          <a:p>
            <a:pPr lvl="3">
              <a:spcBef>
                <a:spcPts val="1200"/>
              </a:spcBef>
              <a:spcAft>
                <a:spcPct val="0"/>
              </a:spcAft>
              <a:buClr>
                <a:schemeClr val="accent1"/>
              </a:buClr>
            </a:pPr>
            <a:r>
              <a:rPr>
                <a:sym typeface="+mn-ea"/>
              </a:rPr>
              <a:t>第四级</a:t>
            </a:r>
            <a:endParaRPr>
              <a:sym typeface="+mn-ea"/>
            </a:endParaRPr>
          </a:p>
          <a:p>
            <a:pPr lvl="4">
              <a:spcBef>
                <a:spcPts val="1200"/>
              </a:spcBef>
              <a:spcAft>
                <a:spcPct val="0"/>
              </a:spcAft>
              <a:buClr>
                <a:schemeClr val="accent1"/>
              </a:buClr>
            </a:pPr>
            <a:r>
              <a:rPr>
                <a:sym typeface="+mn-ea"/>
              </a:rPr>
              <a:t>第五级</a:t>
            </a:r>
            <a:endParaRPr>
              <a:sym typeface="+mn-ea"/>
            </a:endParaRPr>
          </a:p>
        </p:txBody>
      </p:sp>
      <p:sp>
        <p:nvSpPr>
          <p:cNvPr id="1048702" name="标题"/>
          <p:cNvSpPr txBox="1">
            <a:spLocks noGrp="1"/>
          </p:cNvSpPr>
          <p:nvPr>
            <p:ph type="title" idx="5"/>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accent2"/>
                </a:solidFill>
                <a:latin typeface="+mj-ea"/>
                <a:ea typeface="+mj-ea"/>
                <a:cs typeface="MiSans" panose="00000500000000000000" charset="-122"/>
              </a:defRPr>
            </a:lvl1pPr>
          </a:lstStyle>
          <a:p>
            <a:pPr lvl="0"/>
            <a:r>
              <a:rPr>
                <a:sym typeface="+mn-ea"/>
              </a:rPr>
              <a:t>单击此处编辑母版标题样式</a:t>
            </a:r>
            <a:endParaRPr>
              <a:sym typeface="+mn-ea"/>
            </a:endParaRPr>
          </a:p>
        </p:txBody>
      </p:sp>
      <p:cxnSp>
        <p:nvCxnSpPr>
          <p:cNvPr id="3145741" name="直接连接符 9"/>
          <p:cNvCxnSpPr/>
          <p:nvPr>
            <p:custDataLst>
              <p:tags r:id="rId4"/>
            </p:custDataLst>
          </p:nvPr>
        </p:nvCxnSpPr>
        <p:spPr>
          <a:xfrm>
            <a:off x="10972165" y="77216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43" name="直接连接符 8"/>
          <p:cNvCxnSpPr/>
          <p:nvPr>
            <p:custDataLst>
              <p:tags r:id="rId5"/>
            </p:custDataLst>
          </p:nvPr>
        </p:nvCxnSpPr>
        <p:spPr>
          <a:xfrm>
            <a:off x="10972165" y="84709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45" name="直接连接符 7"/>
          <p:cNvCxnSpPr/>
          <p:nvPr>
            <p:custDataLst>
              <p:tags r:id="rId6"/>
            </p:custDataLst>
          </p:nvPr>
        </p:nvCxnSpPr>
        <p:spPr>
          <a:xfrm>
            <a:off x="10972165" y="921385"/>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704" name="矩形: 圆顶角 12"/>
          <p:cNvSpPr/>
          <p:nvPr>
            <p:custDataLst>
              <p:tags r:id="rId7"/>
            </p:custDataLst>
          </p:nvPr>
        </p:nvSpPr>
        <p:spPr>
          <a:xfrm rot="16200000" flipH="1">
            <a:off x="2978150" y="-1115695"/>
            <a:ext cx="76200" cy="4606925"/>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alpha val="3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06" name="日期占位符 3"/>
          <p:cNvSpPr>
            <a:spLocks noGrp="1"/>
          </p:cNvSpPr>
          <p:nvPr>
            <p:ph type="dt" sz="half" idx="10"/>
            <p:custDataLst>
              <p:tags r:id="rId8"/>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708" name="页脚占位符 4"/>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710" name="灯片编号占位符 5"/>
          <p:cNvSpPr>
            <a:spLocks noGrp="1"/>
          </p:cNvSpPr>
          <p:nvPr>
            <p:ph type="sldNum" sz="quarter" idx="12"/>
            <p:custDataLst>
              <p:tags r:id="rId10"/>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12"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14" name="任意多边形: 形状 4"/>
          <p:cNvSpPr/>
          <p:nvPr>
            <p:custDataLst>
              <p:tags r:id="rId2"/>
            </p:custDataLst>
          </p:nvPr>
        </p:nvSpPr>
        <p:spPr>
          <a:xfrm flipH="1">
            <a:off x="10275568" y="0"/>
            <a:ext cx="1490346" cy="840741"/>
          </a:xfrm>
          <a:custGeom>
            <a:gdLst>
              <a:gd name="connsiteX0" fmla="*/ 1480712 w 1490346"/>
              <a:gd name="connsiteY0" fmla="*/ 0 h 840741"/>
              <a:gd name="connsiteX1" fmla="*/ 9634 w 1490346"/>
              <a:gd name="connsiteY1" fmla="*/ 0 h 840741"/>
              <a:gd name="connsiteX2" fmla="*/ 0 w 1490346"/>
              <a:gd name="connsiteY2" fmla="*/ 95568 h 840741"/>
              <a:gd name="connsiteX3" fmla="*/ 745173 w 1490346"/>
              <a:gd name="connsiteY3" fmla="*/ 840741 h 840741"/>
              <a:gd name="connsiteX4" fmla="*/ 1490346 w 1490346"/>
              <a:gd name="connsiteY4" fmla="*/ 95568 h 840741"/>
            </a:gdLst>
            <a:cxnLst>
              <a:cxn ang="0">
                <a:pos x="connsiteX0" y="connsiteY0"/>
              </a:cxn>
              <a:cxn ang="0">
                <a:pos x="connsiteX1" y="connsiteY1"/>
              </a:cxn>
              <a:cxn ang="0">
                <a:pos x="connsiteX2" y="connsiteY2"/>
              </a:cxn>
              <a:cxn ang="0">
                <a:pos x="connsiteX3" y="connsiteY3"/>
              </a:cxn>
              <a:cxn ang="0">
                <a:pos x="connsiteX4" y="connsiteY4"/>
              </a:cxn>
            </a:cxnLst>
            <a:rect l="l" t="t" r="r" b="b"/>
            <a:pathLst>
              <a:path w="1490346" h="840741">
                <a:moveTo>
                  <a:pt x="1480712" y="0"/>
                </a:moveTo>
                <a:lnTo>
                  <a:pt x="9634" y="0"/>
                </a:lnTo>
                <a:lnTo>
                  <a:pt x="0" y="95568"/>
                </a:lnTo>
                <a:cubicBezTo>
                  <a:pt x="0" y="507116"/>
                  <a:pt x="333625" y="840741"/>
                  <a:pt x="745173" y="840741"/>
                </a:cubicBezTo>
                <a:cubicBezTo>
                  <a:pt x="1156721" y="840741"/>
                  <a:pt x="1490346" y="507116"/>
                  <a:pt x="1490346" y="95568"/>
                </a:cubicBezTo>
                <a:close/>
              </a:path>
            </a:pathLst>
          </a:custGeom>
          <a:gradFill flip="none" rotWithShape="1">
            <a:gsLst>
              <a:gs pos="0">
                <a:schemeClr val="bg1">
                  <a:alpha val="10000"/>
                </a:schemeClr>
              </a:gs>
              <a:gs pos="89000">
                <a:schemeClr val="accent1">
                  <a:alpha val="25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47" name="直接连接符 21"/>
          <p:cNvCxnSpPr/>
          <p:nvPr>
            <p:custDataLst>
              <p:tags r:id="rId3"/>
            </p:custDataLst>
          </p:nvPr>
        </p:nvCxnSpPr>
        <p:spPr>
          <a:xfrm>
            <a:off x="1144905" y="60134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49" name="直接连接符 24"/>
          <p:cNvCxnSpPr/>
          <p:nvPr>
            <p:custDataLst>
              <p:tags r:id="rId4"/>
            </p:custDataLst>
          </p:nvPr>
        </p:nvCxnSpPr>
        <p:spPr>
          <a:xfrm>
            <a:off x="1144905" y="65976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51" name="直接连接符 7"/>
          <p:cNvCxnSpPr/>
          <p:nvPr>
            <p:custDataLst>
              <p:tags r:id="rId5"/>
            </p:custDataLst>
          </p:nvPr>
        </p:nvCxnSpPr>
        <p:spPr>
          <a:xfrm>
            <a:off x="1144905" y="71818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16" name="矩形: 圆顶角 12"/>
          <p:cNvSpPr/>
          <p:nvPr>
            <p:custDataLst>
              <p:tags r:id="rId6"/>
            </p:custDataLst>
          </p:nvPr>
        </p:nvSpPr>
        <p:spPr>
          <a:xfrm rot="16200000" flipH="1">
            <a:off x="1751330" y="2410460"/>
            <a:ext cx="1711325" cy="3184525"/>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lumMod val="60000"/>
                  <a:lumOff val="4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18" name="矩形: 圆顶角 13"/>
          <p:cNvSpPr/>
          <p:nvPr>
            <p:custDataLst>
              <p:tags r:id="rId7"/>
            </p:custDataLst>
          </p:nvPr>
        </p:nvSpPr>
        <p:spPr>
          <a:xfrm rot="5400000" flipH="1">
            <a:off x="2086610" y="3187065"/>
            <a:ext cx="1711325" cy="3228975"/>
          </a:xfrm>
          <a:prstGeom prst="round2SameRect">
            <a:avLst>
              <a:gd name="adj1" fmla="val 50000"/>
              <a:gd name="adj2" fmla="val 0"/>
            </a:avLst>
          </a:prstGeom>
          <a:gradFill flip="none" rotWithShape="1">
            <a:gsLst>
              <a:gs pos="0">
                <a:schemeClr val="bg1">
                  <a:alpha val="70000"/>
                </a:schemeClr>
              </a:gs>
              <a:gs pos="100000">
                <a:schemeClr val="accent6">
                  <a:lumMod val="20000"/>
                  <a:lumOff val="80000"/>
                  <a:alpha val="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20" name="副标题"/>
          <p:cNvSpPr txBox="1">
            <a:spLocks noGrp="1"/>
          </p:cNvSpPr>
          <p:nvPr>
            <p:ph type="body" idx="2" hasCustomPrompt="1"/>
            <p:custDataLst>
              <p:tags r:id="rId8"/>
            </p:custDataLst>
          </p:nvPr>
        </p:nvSpPr>
        <p:spPr>
          <a:xfrm>
            <a:off x="1739537" y="2045218"/>
            <a:ext cx="1764211" cy="45000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1800" b="0" i="0" u="none" strike="noStrike" kern="1200" cap="all" spc="0" normalizeH="0" baseline="0" noProof="1">
                <a:solidFill>
                  <a:schemeClr val="accent1"/>
                </a:solidFill>
                <a:latin typeface="+mn-ea"/>
                <a:ea typeface="+mn-ea"/>
                <a:cs typeface="MiSans" panose="00000500000000000000" charset="-122"/>
              </a:defRPr>
            </a:lvl1pPr>
          </a:lstStyle>
          <a:p>
            <a:pPr lvl="0" algn="l"/>
            <a:r>
              <a:rPr>
                <a:sym typeface="+mn-ea"/>
              </a:rPr>
              <a:t>单击编辑副标题</a:t>
            </a:r>
            <a:endParaRPr>
              <a:sym typeface="+mn-ea"/>
            </a:endParaRPr>
          </a:p>
        </p:txBody>
      </p:sp>
      <p:sp>
        <p:nvSpPr>
          <p:cNvPr id="1048722" name="标题"/>
          <p:cNvSpPr txBox="1">
            <a:spLocks noGrp="1"/>
          </p:cNvSpPr>
          <p:nvPr>
            <p:ph type="title" idx="1" hasCustomPrompt="1"/>
            <p:custDataLst>
              <p:tags r:id="rId9"/>
            </p:custDataLst>
          </p:nvPr>
        </p:nvSpPr>
        <p:spPr>
          <a:xfrm>
            <a:off x="1739265" y="1067435"/>
            <a:ext cx="1764030" cy="90741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5400" b="0" i="0" u="none" strike="noStrike" kern="1200" cap="none" spc="300" normalizeH="0" baseline="0" noProof="1">
                <a:solidFill>
                  <a:schemeClr val="accent2"/>
                </a:solidFill>
                <a:latin typeface="+mj-ea"/>
                <a:ea typeface="+mj-ea"/>
                <a:cs typeface="MiSans" panose="00000500000000000000" charset="-122"/>
              </a:defRPr>
            </a:lvl1pPr>
          </a:lstStyle>
          <a:p>
            <a:pPr lvl="0"/>
            <a:r>
              <a:rPr>
                <a:sym typeface="+mn-ea"/>
              </a:rPr>
              <a:t>标题</a:t>
            </a:r>
            <a:endParaRPr>
              <a:sym typeface="+mn-ea"/>
            </a:endParaRPr>
          </a:p>
        </p:txBody>
      </p:sp>
      <p:sp>
        <p:nvSpPr>
          <p:cNvPr id="1048724" name="日期占位符 2"/>
          <p:cNvSpPr>
            <a:spLocks noGrp="1"/>
          </p:cNvSpPr>
          <p:nvPr>
            <p:ph type="dt" sz="half" idx="10"/>
            <p:custDataLst>
              <p:tags r:id="rId10"/>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726" name="页脚占位符 3"/>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28" name="灯片编号占位符 4"/>
          <p:cNvSpPr>
            <a:spLocks noGrp="1"/>
          </p:cNvSpPr>
          <p:nvPr>
            <p:ph type="sldNum" sz="quarter" idx="12"/>
            <p:custDataLst>
              <p:tags r:id="rId12"/>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30"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32" name="椭圆 81"/>
          <p:cNvSpPr>
            <a:spLocks noChangeAspect="1"/>
          </p:cNvSpPr>
          <p:nvPr>
            <p:custDataLst>
              <p:tags r:id="rId2"/>
            </p:custDataLst>
          </p:nvPr>
        </p:nvSpPr>
        <p:spPr>
          <a:xfrm flipH="1">
            <a:off x="7226300" y="2954655"/>
            <a:ext cx="1763395" cy="1763395"/>
          </a:xfrm>
          <a:prstGeom prst="ellipse">
            <a:avLst/>
          </a:prstGeom>
          <a:gradFill flip="none" rotWithShape="1">
            <a:gsLst>
              <a:gs pos="0">
                <a:schemeClr val="bg1">
                  <a:alpha val="5000"/>
                </a:schemeClr>
              </a:gs>
              <a:gs pos="89000">
                <a:schemeClr val="accent1">
                  <a:lumMod val="40000"/>
                  <a:lumOff val="60000"/>
                  <a:alpha val="60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cs typeface="MiSans" panose="00000500000000000000" charset="-122"/>
              <a:sym typeface="+mn-ea"/>
            </a:endParaRPr>
          </a:p>
        </p:txBody>
      </p:sp>
      <p:sp>
        <p:nvSpPr>
          <p:cNvPr id="1048734" name="矩形: 圆顶角 12"/>
          <p:cNvSpPr/>
          <p:nvPr>
            <p:custDataLst>
              <p:tags r:id="rId3"/>
            </p:custDataLst>
          </p:nvPr>
        </p:nvSpPr>
        <p:spPr>
          <a:xfrm flipH="1">
            <a:off x="2816225" y="1450340"/>
            <a:ext cx="1893570" cy="3524250"/>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lumMod val="60000"/>
                  <a:lumOff val="4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36" name="矩形: 圆顶角 13"/>
          <p:cNvSpPr/>
          <p:nvPr>
            <p:custDataLst>
              <p:tags r:id="rId4"/>
            </p:custDataLst>
          </p:nvPr>
        </p:nvSpPr>
        <p:spPr>
          <a:xfrm rot="10800000" flipH="1">
            <a:off x="1900555" y="1906270"/>
            <a:ext cx="1893570" cy="3573145"/>
          </a:xfrm>
          <a:prstGeom prst="round2SameRect">
            <a:avLst>
              <a:gd name="adj1" fmla="val 50000"/>
              <a:gd name="adj2" fmla="val 0"/>
            </a:avLst>
          </a:prstGeom>
          <a:gradFill flip="none" rotWithShape="1">
            <a:gsLst>
              <a:gs pos="0">
                <a:schemeClr val="bg1">
                  <a:alpha val="70000"/>
                </a:schemeClr>
              </a:gs>
              <a:gs pos="95000">
                <a:schemeClr val="accent6">
                  <a:lumMod val="20000"/>
                  <a:lumOff val="80000"/>
                  <a:alpha val="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38" name="任意多边形: 形状 9"/>
          <p:cNvSpPr/>
          <p:nvPr>
            <p:custDataLst>
              <p:tags r:id="rId5"/>
            </p:custDataLst>
          </p:nvPr>
        </p:nvSpPr>
        <p:spPr>
          <a:xfrm flipH="1">
            <a:off x="10156823" y="0"/>
            <a:ext cx="1490346" cy="840741"/>
          </a:xfrm>
          <a:custGeom>
            <a:gdLst>
              <a:gd name="connsiteX0" fmla="*/ 1480712 w 1490346"/>
              <a:gd name="connsiteY0" fmla="*/ 0 h 840741"/>
              <a:gd name="connsiteX1" fmla="*/ 9634 w 1490346"/>
              <a:gd name="connsiteY1" fmla="*/ 0 h 840741"/>
              <a:gd name="connsiteX2" fmla="*/ 0 w 1490346"/>
              <a:gd name="connsiteY2" fmla="*/ 95568 h 840741"/>
              <a:gd name="connsiteX3" fmla="*/ 745173 w 1490346"/>
              <a:gd name="connsiteY3" fmla="*/ 840741 h 840741"/>
              <a:gd name="connsiteX4" fmla="*/ 1490346 w 1490346"/>
              <a:gd name="connsiteY4" fmla="*/ 95568 h 840741"/>
            </a:gdLst>
            <a:cxnLst>
              <a:cxn ang="0">
                <a:pos x="connsiteX0" y="connsiteY0"/>
              </a:cxn>
              <a:cxn ang="0">
                <a:pos x="connsiteX1" y="connsiteY1"/>
              </a:cxn>
              <a:cxn ang="0">
                <a:pos x="connsiteX2" y="connsiteY2"/>
              </a:cxn>
              <a:cxn ang="0">
                <a:pos x="connsiteX3" y="connsiteY3"/>
              </a:cxn>
              <a:cxn ang="0">
                <a:pos x="connsiteX4" y="connsiteY4"/>
              </a:cxn>
            </a:cxnLst>
            <a:rect l="l" t="t" r="r" b="b"/>
            <a:pathLst>
              <a:path w="1490346" h="840741">
                <a:moveTo>
                  <a:pt x="1480712" y="0"/>
                </a:moveTo>
                <a:lnTo>
                  <a:pt x="9634" y="0"/>
                </a:lnTo>
                <a:lnTo>
                  <a:pt x="0" y="95568"/>
                </a:lnTo>
                <a:cubicBezTo>
                  <a:pt x="0" y="507116"/>
                  <a:pt x="333625" y="840741"/>
                  <a:pt x="745173" y="840741"/>
                </a:cubicBezTo>
                <a:cubicBezTo>
                  <a:pt x="1156721" y="840741"/>
                  <a:pt x="1490346" y="507116"/>
                  <a:pt x="1490346" y="95568"/>
                </a:cubicBezTo>
                <a:close/>
              </a:path>
            </a:pathLst>
          </a:custGeom>
          <a:gradFill flip="none" rotWithShape="1">
            <a:gsLst>
              <a:gs pos="0">
                <a:schemeClr val="bg1">
                  <a:alpha val="10000"/>
                </a:schemeClr>
              </a:gs>
              <a:gs pos="89000">
                <a:schemeClr val="accent1">
                  <a:alpha val="25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53" name="直接连接符 21"/>
          <p:cNvCxnSpPr/>
          <p:nvPr>
            <p:custDataLst>
              <p:tags r:id="rId6"/>
            </p:custDataLst>
          </p:nvPr>
        </p:nvCxnSpPr>
        <p:spPr>
          <a:xfrm>
            <a:off x="1144905" y="60134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55" name="直接连接符 24"/>
          <p:cNvCxnSpPr/>
          <p:nvPr>
            <p:custDataLst>
              <p:tags r:id="rId7"/>
            </p:custDataLst>
          </p:nvPr>
        </p:nvCxnSpPr>
        <p:spPr>
          <a:xfrm>
            <a:off x="1144905" y="65976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57" name="直接连接符 11"/>
          <p:cNvCxnSpPr/>
          <p:nvPr>
            <p:custDataLst>
              <p:tags r:id="rId8"/>
            </p:custDataLst>
          </p:nvPr>
        </p:nvCxnSpPr>
        <p:spPr>
          <a:xfrm>
            <a:off x="1144905" y="71818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40" name="椭圆 10"/>
          <p:cNvSpPr>
            <a:spLocks noChangeAspect="1"/>
          </p:cNvSpPr>
          <p:nvPr>
            <p:custDataLst>
              <p:tags r:id="rId9"/>
            </p:custDataLst>
          </p:nvPr>
        </p:nvSpPr>
        <p:spPr>
          <a:xfrm>
            <a:off x="10348595" y="6252210"/>
            <a:ext cx="107950" cy="107950"/>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42" name="椭圆 9"/>
          <p:cNvSpPr>
            <a:spLocks noChangeAspect="1"/>
          </p:cNvSpPr>
          <p:nvPr>
            <p:custDataLst>
              <p:tags r:id="rId10"/>
            </p:custDataLst>
          </p:nvPr>
        </p:nvSpPr>
        <p:spPr>
          <a:xfrm>
            <a:off x="10596245" y="6252210"/>
            <a:ext cx="107950" cy="107950"/>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44" name="椭圆 8"/>
          <p:cNvSpPr>
            <a:spLocks noChangeAspect="1"/>
          </p:cNvSpPr>
          <p:nvPr>
            <p:custDataLst>
              <p:tags r:id="rId11"/>
            </p:custDataLst>
          </p:nvPr>
        </p:nvSpPr>
        <p:spPr>
          <a:xfrm>
            <a:off x="10100945" y="6252210"/>
            <a:ext cx="107950" cy="107950"/>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pic>
        <p:nvPicPr>
          <p:cNvPr id="2097157" name="图片 56" descr="箭头 右"/>
          <p:cNvPicPr>
            <a:picLocks noChangeAspect="1"/>
          </p:cNvPicPr>
          <p:nvPr>
            <p:custDataLst>
              <p:tags r:id="rId13"/>
            </p:custDataLst>
          </p:nvPr>
        </p:nvPicPr>
        <p:blipFill>
          <a:blip r:embed="rId12"/>
          <a:stretch>
            <a:fillRect/>
          </a:stretch>
        </p:blipFill>
        <p:spPr>
          <a:xfrm>
            <a:off x="1412875" y="6229350"/>
            <a:ext cx="153670" cy="153670"/>
          </a:xfrm>
          <a:prstGeom prst="rect">
            <a:avLst/>
          </a:prstGeom>
        </p:spPr>
      </p:pic>
      <p:pic>
        <p:nvPicPr>
          <p:cNvPr id="2097159" name="图片 57" descr="箭头 右"/>
          <p:cNvPicPr>
            <a:picLocks noChangeAspect="1"/>
          </p:cNvPicPr>
          <p:nvPr>
            <p:custDataLst>
              <p:tags r:id="rId15"/>
            </p:custDataLst>
          </p:nvPr>
        </p:nvPicPr>
        <p:blipFill>
          <a:blip r:embed="rId14"/>
          <a:stretch>
            <a:fillRect/>
          </a:stretch>
        </p:blipFill>
        <p:spPr>
          <a:xfrm flipH="1">
            <a:off x="1144905" y="6229350"/>
            <a:ext cx="153670" cy="153670"/>
          </a:xfrm>
          <a:prstGeom prst="rect">
            <a:avLst/>
          </a:prstGeom>
        </p:spPr>
      </p:pic>
      <p:sp>
        <p:nvSpPr>
          <p:cNvPr id="1048746" name="标题"/>
          <p:cNvSpPr txBox="1">
            <a:spLocks noGrp="1"/>
          </p:cNvSpPr>
          <p:nvPr>
            <p:ph type="title" idx="2" hasCustomPrompt="1"/>
            <p:custDataLst>
              <p:tags r:id="rId16"/>
            </p:custDataLst>
          </p:nvPr>
        </p:nvSpPr>
        <p:spPr>
          <a:xfrm>
            <a:off x="4709795" y="2879090"/>
            <a:ext cx="6257925" cy="1645285"/>
          </a:xfrm>
          <a:prstGeom prst="rect">
            <a:avLst/>
          </a:prstGeom>
          <a:noFill/>
        </p:spPr>
        <p:txBody>
          <a:bodyPr wrap="square" lIns="0" tIns="0" rIns="0" bIns="0" rtlCol="0" anchor="t">
            <a:normAutofit/>
          </a:bodyPr>
          <a:lstStyle>
            <a:lvl1pPr marL="0" marR="0" algn="r" defTabSz="914400" rtl="0" eaLnBrk="1" fontAlgn="auto" latinLnBrk="0" hangingPunct="1">
              <a:lnSpc>
                <a:spcPct val="100000"/>
              </a:lnSpc>
              <a:buClrTx/>
              <a:buSzTx/>
              <a:buFontTx/>
              <a:buNone/>
              <a:defRPr kumimoji="0" lang="zh-CN" altLang="en-US" sz="6000" b="0" i="0" u="none" strike="noStrike" kern="1200" cap="none" spc="300" normalizeH="0" baseline="0" noProof="1">
                <a:gradFill>
                  <a:gsLst>
                    <a:gs pos="20000">
                      <a:schemeClr val="accent2"/>
                    </a:gs>
                    <a:gs pos="100000">
                      <a:schemeClr val="accent1">
                        <a:lumMod val="60000"/>
                        <a:lumOff val="40000"/>
                      </a:schemeClr>
                    </a:gs>
                  </a:gsLst>
                  <a:lin ang="4800000" scaled="0"/>
                </a:gradFill>
                <a:latin typeface="+mj-ea"/>
                <a:ea typeface="+mj-ea"/>
                <a:cs typeface="MiSans" panose="00000500000000000000" charset="-122"/>
              </a:defRPr>
            </a:lvl1pPr>
          </a:lstStyle>
          <a:p>
            <a:pPr lvl="0" algn="r"/>
            <a:r>
              <a:rPr>
                <a:sym typeface="+mn-ea"/>
              </a:rPr>
              <a:t>单击编辑标题</a:t>
            </a:r>
            <a:endParaRPr>
              <a:sym typeface="+mn-ea"/>
            </a:endParaRPr>
          </a:p>
        </p:txBody>
      </p:sp>
      <p:sp>
        <p:nvSpPr>
          <p:cNvPr id="1048748" name="节编号"/>
          <p:cNvSpPr txBox="1">
            <a:spLocks noGrp="1"/>
          </p:cNvSpPr>
          <p:nvPr>
            <p:ph type="body" idx="1" hasCustomPrompt="1"/>
            <p:custDataLst>
              <p:tags r:id="rId17"/>
            </p:custDataLst>
          </p:nvPr>
        </p:nvSpPr>
        <p:spPr>
          <a:xfrm>
            <a:off x="6933081" y="1652096"/>
            <a:ext cx="4034659" cy="1151890"/>
          </a:xfrm>
          <a:prstGeom prst="rect">
            <a:avLst/>
          </a:prstGeom>
          <a:noFill/>
        </p:spPr>
        <p:txBody>
          <a:bodyPr wrap="square" lIns="0" tIns="0" rIns="0" bIns="0" rtlCol="0" anchor="ctr" anchorCtr="0">
            <a:normAutofit/>
          </a:bodyPr>
          <a:lstStyle>
            <a:lvl1pPr marL="0" marR="0" algn="r" defTabSz="914400" rtl="0" eaLnBrk="1" fontAlgn="auto" latinLnBrk="0" hangingPunct="1">
              <a:lnSpc>
                <a:spcPct val="120000"/>
              </a:lnSpc>
              <a:buClrTx/>
              <a:buSzTx/>
              <a:buFontTx/>
              <a:buNone/>
              <a:defRPr kumimoji="0" lang="en-US" altLang="zh-CN" sz="4400" b="0" i="0" u="none" strike="noStrike" kern="1200" cap="none" spc="300" normalizeH="0" baseline="0" noProof="1">
                <a:gradFill>
                  <a:gsLst>
                    <a:gs pos="7000">
                      <a:schemeClr val="accent1">
                        <a:lumMod val="60000"/>
                        <a:lumOff val="40000"/>
                      </a:schemeClr>
                    </a:gs>
                    <a:gs pos="100000">
                      <a:schemeClr val="accent2">
                        <a:lumMod val="60000"/>
                        <a:lumOff val="40000"/>
                      </a:schemeClr>
                    </a:gs>
                  </a:gsLst>
                  <a:lin ang="7800000" scaled="0"/>
                </a:gradFill>
                <a:latin typeface="+mj-ea"/>
                <a:ea typeface="+mj-ea"/>
                <a:cs typeface="MiSans" panose="00000500000000000000" charset="-122"/>
              </a:defRPr>
            </a:lvl1pPr>
          </a:lstStyle>
          <a:p>
            <a:pPr lvl="0" algn="r">
              <a:lnSpc>
                <a:spcPct val="120000"/>
              </a:lnSpc>
            </a:pPr>
            <a:r>
              <a:rPr>
                <a:sym typeface="+mn-ea"/>
              </a:rPr>
              <a:t>编辑节编号</a:t>
            </a:r>
            <a:endParaRPr>
              <a:sym typeface="+mn-ea"/>
            </a:endParaRPr>
          </a:p>
        </p:txBody>
      </p:sp>
      <p:sp>
        <p:nvSpPr>
          <p:cNvPr id="1048750" name="日期占位符 3"/>
          <p:cNvSpPr>
            <a:spLocks noGrp="1"/>
          </p:cNvSpPr>
          <p:nvPr>
            <p:ph type="dt" sz="half" idx="10"/>
            <p:custDataLst>
              <p:tags r:id="rId18"/>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752" name="页脚占位符 4"/>
          <p:cNvSpPr>
            <a:spLocks noGrp="1"/>
          </p:cNvSpPr>
          <p:nvPr>
            <p:ph type="ftr" sz="quarter" idx="11"/>
            <p:custDataLst>
              <p:tags r:id="rId19"/>
            </p:custDataLst>
          </p:nvPr>
        </p:nvSpPr>
        <p:spPr>
          <a:xfrm>
            <a:off x="4038600" y="6356350"/>
            <a:ext cx="4114800" cy="365125"/>
          </a:xfrm>
        </p:spPr>
        <p:txBody>
          <a:bodyPr/>
          <a:lstStyle/>
          <a:p>
            <a:endParaRPr lang="zh-CN" altLang="en-US"/>
          </a:p>
        </p:txBody>
      </p:sp>
      <p:sp>
        <p:nvSpPr>
          <p:cNvPr id="1048754" name="灯片编号占位符 5"/>
          <p:cNvSpPr>
            <a:spLocks noGrp="1"/>
          </p:cNvSpPr>
          <p:nvPr>
            <p:ph type="sldNum" sz="quarter" idx="12"/>
            <p:custDataLst>
              <p:tags r:id="rId20"/>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56"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58" name="正文"/>
          <p:cNvSpPr txBox="1">
            <a:spLocks noGrp="1"/>
          </p:cNvSpPr>
          <p:nvPr>
            <p:ph idx="7"/>
            <p:custDataLst>
              <p:tags r:id="rId2"/>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0" name="正文"/>
          <p:cNvSpPr txBox="1">
            <a:spLocks noGrp="1"/>
          </p:cNvSpPr>
          <p:nvPr>
            <p:ph idx="6"/>
            <p:custDataLst>
              <p:tags r:id="rId3"/>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2" name="标题"/>
          <p:cNvSpPr txBox="1">
            <a:spLocks noGrp="1"/>
          </p:cNvSpPr>
          <p:nvPr>
            <p:ph type="title" idx="5"/>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accent2"/>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64" name="矩形: 圆顶角 12"/>
          <p:cNvSpPr/>
          <p:nvPr>
            <p:custDataLst>
              <p:tags r:id="rId5"/>
            </p:custDataLst>
          </p:nvPr>
        </p:nvSpPr>
        <p:spPr>
          <a:xfrm rot="16200000" flipH="1">
            <a:off x="2978150" y="-1115695"/>
            <a:ext cx="76200" cy="4606925"/>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alpha val="3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59" name="直接连接符 14"/>
          <p:cNvCxnSpPr/>
          <p:nvPr>
            <p:custDataLst>
              <p:tags r:id="rId6"/>
            </p:custDataLst>
          </p:nvPr>
        </p:nvCxnSpPr>
        <p:spPr>
          <a:xfrm>
            <a:off x="10972165" y="77216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61" name="直接连接符 15"/>
          <p:cNvCxnSpPr/>
          <p:nvPr>
            <p:custDataLst>
              <p:tags r:id="rId7"/>
            </p:custDataLst>
          </p:nvPr>
        </p:nvCxnSpPr>
        <p:spPr>
          <a:xfrm>
            <a:off x="10972165" y="84709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63" name="直接连接符 16"/>
          <p:cNvCxnSpPr/>
          <p:nvPr>
            <p:custDataLst>
              <p:tags r:id="rId8"/>
            </p:custDataLst>
          </p:nvPr>
        </p:nvCxnSpPr>
        <p:spPr>
          <a:xfrm>
            <a:off x="10972165" y="921385"/>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766" name="日期占位符 4"/>
          <p:cNvSpPr>
            <a:spLocks noGrp="1"/>
          </p:cNvSpPr>
          <p:nvPr>
            <p:ph type="dt" sz="half" idx="10"/>
            <p:custDataLst>
              <p:tags r:id="rId9"/>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768" name="页脚占位符 5"/>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70" name="灯片编号占位符 6"/>
          <p:cNvSpPr>
            <a:spLocks noGrp="1"/>
          </p:cNvSpPr>
          <p:nvPr>
            <p:ph type="sldNum" sz="quarter" idx="12"/>
            <p:custDataLst>
              <p:tags r:id="rId11"/>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72"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74" name="正文"/>
          <p:cNvSpPr txBox="1">
            <a:spLocks noGrp="1"/>
          </p:cNvSpPr>
          <p:nvPr>
            <p:ph idx="9"/>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6" name="标题"/>
          <p:cNvSpPr txBox="1">
            <a:spLocks noGrp="1"/>
          </p:cNvSpPr>
          <p:nvPr>
            <p:ph type="title" idx="8"/>
            <p:custDataLst>
              <p:tags r:id="rId3"/>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n-ea"/>
                <a:ea typeface="+mn-ea"/>
                <a:cs typeface="MiSans" panose="00000500000000000000" charset="-122"/>
              </a:defRPr>
            </a:lvl1pPr>
          </a:lstStyle>
          <a:p>
            <a:pPr lvl="0"/>
            <a:r>
              <a:rPr>
                <a:sym typeface="+mn-ea"/>
              </a:rPr>
              <a:t>单击此处编辑母版标题样式</a:t>
            </a:r>
            <a:endParaRPr>
              <a:sym typeface="+mn-ea"/>
            </a:endParaRPr>
          </a:p>
        </p:txBody>
      </p:sp>
      <p:sp>
        <p:nvSpPr>
          <p:cNvPr id="1048778" name="正文"/>
          <p:cNvSpPr txBox="1">
            <a:spLocks noGrp="1"/>
          </p:cNvSpPr>
          <p:nvPr>
            <p:ph idx="7"/>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80" name="标题"/>
          <p:cNvSpPr txBox="1">
            <a:spLocks noGrp="1"/>
          </p:cNvSpPr>
          <p:nvPr>
            <p:ph type="title" idx="6"/>
            <p:custDataLst>
              <p:tags r:id="rId5"/>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n-ea"/>
                <a:ea typeface="+mn-ea"/>
                <a:cs typeface="MiSans" panose="00000500000000000000" charset="-122"/>
              </a:defRPr>
            </a:lvl1pPr>
          </a:lstStyle>
          <a:p>
            <a:pPr lvl="0"/>
            <a:r>
              <a:rPr>
                <a:sym typeface="+mn-ea"/>
              </a:rPr>
              <a:t>单击此处编辑母版标题样式</a:t>
            </a:r>
            <a:endParaRPr>
              <a:sym typeface="+mn-ea"/>
            </a:endParaRPr>
          </a:p>
        </p:txBody>
      </p:sp>
      <p:sp>
        <p:nvSpPr>
          <p:cNvPr id="1048782" name="标题"/>
          <p:cNvSpPr txBox="1">
            <a:spLocks noGrp="1"/>
          </p:cNvSpPr>
          <p:nvPr>
            <p:ph type="title" idx="5"/>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accent2"/>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84" name="矩形: 圆顶角 12"/>
          <p:cNvSpPr/>
          <p:nvPr>
            <p:custDataLst>
              <p:tags r:id="rId7"/>
            </p:custDataLst>
          </p:nvPr>
        </p:nvSpPr>
        <p:spPr>
          <a:xfrm rot="16200000" flipH="1">
            <a:off x="2978150" y="-1115695"/>
            <a:ext cx="76200" cy="4606925"/>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alpha val="3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65" name="直接连接符 14"/>
          <p:cNvCxnSpPr/>
          <p:nvPr>
            <p:custDataLst>
              <p:tags r:id="rId8"/>
            </p:custDataLst>
          </p:nvPr>
        </p:nvCxnSpPr>
        <p:spPr>
          <a:xfrm>
            <a:off x="10972165" y="77216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67" name="直接连接符 15"/>
          <p:cNvCxnSpPr/>
          <p:nvPr>
            <p:custDataLst>
              <p:tags r:id="rId9"/>
            </p:custDataLst>
          </p:nvPr>
        </p:nvCxnSpPr>
        <p:spPr>
          <a:xfrm>
            <a:off x="10972165" y="84709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69" name="直接连接符 16"/>
          <p:cNvCxnSpPr/>
          <p:nvPr>
            <p:custDataLst>
              <p:tags r:id="rId10"/>
            </p:custDataLst>
          </p:nvPr>
        </p:nvCxnSpPr>
        <p:spPr>
          <a:xfrm>
            <a:off x="10972165" y="921385"/>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786" name="日期占位符 6"/>
          <p:cNvSpPr>
            <a:spLocks noGrp="1"/>
          </p:cNvSpPr>
          <p:nvPr>
            <p:ph type="dt" sz="half" idx="10"/>
            <p:custDataLst>
              <p:tags r:id="rId11"/>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788" name="页脚占位符 7"/>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790" name="灯片编号占位符 8"/>
          <p:cNvSpPr>
            <a:spLocks noGrp="1"/>
          </p:cNvSpPr>
          <p:nvPr>
            <p:ph type="sldNum" sz="quarter" idx="12"/>
            <p:custDataLst>
              <p:tags r:id="rId13"/>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92"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94" name="标题"/>
          <p:cNvSpPr txBox="1">
            <a:spLocks noGrp="1"/>
          </p:cNvSpPr>
          <p:nvPr>
            <p:ph type="title" idx="5"/>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accent2"/>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96" name="矩形: 圆顶角 12"/>
          <p:cNvSpPr/>
          <p:nvPr>
            <p:custDataLst>
              <p:tags r:id="rId3"/>
            </p:custDataLst>
          </p:nvPr>
        </p:nvSpPr>
        <p:spPr>
          <a:xfrm rot="16200000" flipH="1">
            <a:off x="2978150" y="-1115695"/>
            <a:ext cx="76200" cy="4606925"/>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alpha val="3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71" name="直接连接符 14"/>
          <p:cNvCxnSpPr/>
          <p:nvPr>
            <p:custDataLst>
              <p:tags r:id="rId4"/>
            </p:custDataLst>
          </p:nvPr>
        </p:nvCxnSpPr>
        <p:spPr>
          <a:xfrm>
            <a:off x="10972165" y="77216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73" name="直接连接符 15"/>
          <p:cNvCxnSpPr/>
          <p:nvPr>
            <p:custDataLst>
              <p:tags r:id="rId5"/>
            </p:custDataLst>
          </p:nvPr>
        </p:nvCxnSpPr>
        <p:spPr>
          <a:xfrm>
            <a:off x="10972165" y="84709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75" name="直接连接符 16"/>
          <p:cNvCxnSpPr/>
          <p:nvPr>
            <p:custDataLst>
              <p:tags r:id="rId6"/>
            </p:custDataLst>
          </p:nvPr>
        </p:nvCxnSpPr>
        <p:spPr>
          <a:xfrm>
            <a:off x="10972165" y="921385"/>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798" name="日期占位符 2"/>
          <p:cNvSpPr>
            <a:spLocks noGrp="1"/>
          </p:cNvSpPr>
          <p:nvPr>
            <p:ph type="dt" sz="half" idx="10"/>
            <p:custDataLst>
              <p:tags r:id="rId7"/>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800" name="页脚占位符 3"/>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802" name="灯片编号占位符 4"/>
          <p:cNvSpPr>
            <a:spLocks noGrp="1"/>
          </p:cNvSpPr>
          <p:nvPr>
            <p:ph type="sldNum" sz="quarter" idx="12"/>
            <p:custDataLst>
              <p:tags r:id="rId9"/>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804" name="矩形 4"/>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806" name="日期占位符 1"/>
          <p:cNvSpPr>
            <a:spLocks noGrp="1"/>
          </p:cNvSpPr>
          <p:nvPr>
            <p:ph type="dt" sz="half" idx="10"/>
            <p:custDataLst>
              <p:tags r:id="rId2"/>
            </p:custDataLst>
          </p:nvPr>
        </p:nvSpPr>
        <p:spPr/>
        <p:txBody>
          <a:bodyPr/>
          <a:lstStyle/>
          <a:p>
            <a:fld id="{D997B5FA-0921-464F-AAE1-844C04324D75}" type="datetimeFigureOut">
              <a:rPr lang="zh-CN" altLang="en-US" smtClean="0"/>
              <a:t/>
            </a:fld>
            <a:endParaRPr lang="zh-CN" altLang="en-US"/>
          </a:p>
        </p:txBody>
      </p:sp>
      <p:sp>
        <p:nvSpPr>
          <p:cNvPr id="1048808" name="页脚占位符 2"/>
          <p:cNvSpPr>
            <a:spLocks noGrp="1"/>
          </p:cNvSpPr>
          <p:nvPr>
            <p:ph type="ftr" sz="quarter" idx="11"/>
            <p:custDataLst>
              <p:tags r:id="rId3"/>
            </p:custDataLst>
          </p:nvPr>
        </p:nvSpPr>
        <p:spPr/>
        <p:txBody>
          <a:bodyPr/>
          <a:lstStyle/>
          <a:p>
            <a:endParaRPr lang="zh-CN" altLang="en-US"/>
          </a:p>
        </p:txBody>
      </p:sp>
      <p:sp>
        <p:nvSpPr>
          <p:cNvPr id="1048810" name="灯片编号占位符 3"/>
          <p:cNvSpPr>
            <a:spLocks noGrp="1"/>
          </p:cNvSpPr>
          <p:nvPr>
            <p:ph type="sldNum" sz="quarter" idx="12"/>
            <p:custDataLst>
              <p:tags r:id="rId4"/>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812"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814" name="正文"/>
          <p:cNvSpPr txBox="1">
            <a:spLocks noGrp="1"/>
          </p:cNvSpPr>
          <p:nvPr>
            <p:ph idx="1"/>
            <p:custDataLst>
              <p:tags r:id="rId2"/>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816" name="日期占位符 3"/>
          <p:cNvSpPr>
            <a:spLocks noGrp="1"/>
          </p:cNvSpPr>
          <p:nvPr>
            <p:ph type="dt" sz="half" idx="10"/>
            <p:custDataLst>
              <p:tags r:id="rId3"/>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818" name="页脚占位符 4"/>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820" name="灯片编号占位符 5"/>
          <p:cNvSpPr>
            <a:spLocks noGrp="1"/>
          </p:cNvSpPr>
          <p:nvPr>
            <p:ph type="sldNum" sz="quarter" idx="12"/>
            <p:custDataLst>
              <p:tags r:id="rId5"/>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22"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824" name="标题"/>
          <p:cNvSpPr txBox="1">
            <a:spLocks noGrp="1"/>
          </p:cNvSpPr>
          <p:nvPr>
            <p:ph type="title" idx="6"/>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accent2"/>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826" name="矩形: 圆顶角 12"/>
          <p:cNvSpPr/>
          <p:nvPr>
            <p:custDataLst>
              <p:tags r:id="rId3"/>
            </p:custDataLst>
          </p:nvPr>
        </p:nvSpPr>
        <p:spPr>
          <a:xfrm rot="16200000" flipH="1">
            <a:off x="2978150" y="-1115695"/>
            <a:ext cx="76200" cy="4606925"/>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alpha val="3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77" name="直接连接符 6"/>
          <p:cNvCxnSpPr/>
          <p:nvPr>
            <p:custDataLst>
              <p:tags r:id="rId4"/>
            </p:custDataLst>
          </p:nvPr>
        </p:nvCxnSpPr>
        <p:spPr>
          <a:xfrm>
            <a:off x="10972165" y="77216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79" name="直接连接符 7"/>
          <p:cNvCxnSpPr/>
          <p:nvPr>
            <p:custDataLst>
              <p:tags r:id="rId5"/>
            </p:custDataLst>
          </p:nvPr>
        </p:nvCxnSpPr>
        <p:spPr>
          <a:xfrm>
            <a:off x="10972165" y="84709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81" name="直接连接符 8"/>
          <p:cNvCxnSpPr/>
          <p:nvPr>
            <p:custDataLst>
              <p:tags r:id="rId6"/>
            </p:custDataLst>
          </p:nvPr>
        </p:nvCxnSpPr>
        <p:spPr>
          <a:xfrm>
            <a:off x="10972165" y="921385"/>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828" name="副标题"/>
          <p:cNvSpPr txBox="1">
            <a:spLocks noGrp="1"/>
          </p:cNvSpPr>
          <p:nvPr>
            <p:ph type="body" idx="1" hasCustomPrompt="1"/>
            <p:custDataLst>
              <p:tags r:id="rId7"/>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n-ea"/>
                <a:ea typeface="+mn-ea"/>
                <a:cs typeface="MiSans" panose="00000500000000000000" charset="-122"/>
              </a:defRPr>
            </a:lvl1pPr>
          </a:lstStyle>
          <a:p>
            <a:pPr lvl="0" algn="l"/>
            <a:r>
              <a:rPr>
                <a:sym typeface="+mn-ea"/>
              </a:rPr>
              <a:t>单击此处编辑母版副标题样式</a:t>
            </a:r>
            <a:endParaRPr>
              <a:sym typeface="+mn-ea"/>
            </a:endParaRPr>
          </a:p>
        </p:txBody>
      </p:sp>
      <p:sp>
        <p:nvSpPr>
          <p:cNvPr id="1048830" name="日期占位符 2"/>
          <p:cNvSpPr>
            <a:spLocks noGrp="1"/>
          </p:cNvSpPr>
          <p:nvPr>
            <p:ph type="dt" sz="half" idx="10"/>
            <p:custDataLst>
              <p:tags r:id="rId8"/>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832" name="页脚占位符 3"/>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834" name="灯片编号占位符 4"/>
          <p:cNvSpPr>
            <a:spLocks noGrp="1"/>
          </p:cNvSpPr>
          <p:nvPr>
            <p:ph type="sldNum" sz="quarter" idx="12"/>
            <p:custDataLst>
              <p:tags r:id="rId10"/>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36"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838" name="椭圆 81"/>
          <p:cNvSpPr>
            <a:spLocks noChangeAspect="1"/>
          </p:cNvSpPr>
          <p:nvPr>
            <p:custDataLst>
              <p:tags r:id="rId2"/>
            </p:custDataLst>
          </p:nvPr>
        </p:nvSpPr>
        <p:spPr>
          <a:xfrm flipH="1">
            <a:off x="2155825" y="1458505"/>
            <a:ext cx="1763395" cy="1763395"/>
          </a:xfrm>
          <a:prstGeom prst="ellipse">
            <a:avLst/>
          </a:prstGeom>
          <a:gradFill flip="none" rotWithShape="1">
            <a:gsLst>
              <a:gs pos="0">
                <a:schemeClr val="bg1">
                  <a:alpha val="5000"/>
                </a:schemeClr>
              </a:gs>
              <a:gs pos="89000">
                <a:schemeClr val="accent1">
                  <a:lumMod val="40000"/>
                  <a:lumOff val="60000"/>
                  <a:alpha val="60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cs typeface="MiSans" panose="00000500000000000000" charset="-122"/>
              <a:sym typeface="+mn-ea"/>
            </a:endParaRPr>
          </a:p>
        </p:txBody>
      </p:sp>
      <p:sp>
        <p:nvSpPr>
          <p:cNvPr id="1048840" name="任意多边形: 形状 6"/>
          <p:cNvSpPr/>
          <p:nvPr>
            <p:custDataLst>
              <p:tags r:id="rId3"/>
            </p:custDataLst>
          </p:nvPr>
        </p:nvSpPr>
        <p:spPr>
          <a:xfrm flipH="1">
            <a:off x="10275568" y="0"/>
            <a:ext cx="1490346" cy="807593"/>
          </a:xfrm>
          <a:custGeom>
            <a:gdLst>
              <a:gd name="connsiteX0" fmla="*/ 1484054 w 1490346"/>
              <a:gd name="connsiteY0" fmla="*/ 0 h 807593"/>
              <a:gd name="connsiteX1" fmla="*/ 6292 w 1490346"/>
              <a:gd name="connsiteY1" fmla="*/ 0 h 807593"/>
              <a:gd name="connsiteX2" fmla="*/ 0 w 1490346"/>
              <a:gd name="connsiteY2" fmla="*/ 62420 h 807593"/>
              <a:gd name="connsiteX3" fmla="*/ 745173 w 1490346"/>
              <a:gd name="connsiteY3" fmla="*/ 807593 h 807593"/>
              <a:gd name="connsiteX4" fmla="*/ 1490346 w 1490346"/>
              <a:gd name="connsiteY4" fmla="*/ 62420 h 807593"/>
            </a:gdLst>
            <a:cxnLst>
              <a:cxn ang="0">
                <a:pos x="connsiteX0" y="connsiteY0"/>
              </a:cxn>
              <a:cxn ang="0">
                <a:pos x="connsiteX1" y="connsiteY1"/>
              </a:cxn>
              <a:cxn ang="0">
                <a:pos x="connsiteX2" y="connsiteY2"/>
              </a:cxn>
              <a:cxn ang="0">
                <a:pos x="connsiteX3" y="connsiteY3"/>
              </a:cxn>
              <a:cxn ang="0">
                <a:pos x="connsiteX4" y="connsiteY4"/>
              </a:cxn>
            </a:cxnLst>
            <a:rect l="l" t="t" r="r" b="b"/>
            <a:pathLst>
              <a:path w="1490346" h="807593">
                <a:moveTo>
                  <a:pt x="1484054" y="0"/>
                </a:moveTo>
                <a:lnTo>
                  <a:pt x="6292" y="0"/>
                </a:lnTo>
                <a:lnTo>
                  <a:pt x="0" y="62420"/>
                </a:lnTo>
                <a:cubicBezTo>
                  <a:pt x="0" y="473968"/>
                  <a:pt x="333625" y="807593"/>
                  <a:pt x="745173" y="807593"/>
                </a:cubicBezTo>
                <a:cubicBezTo>
                  <a:pt x="1156721" y="807593"/>
                  <a:pt x="1490346" y="473968"/>
                  <a:pt x="1490346" y="62420"/>
                </a:cubicBezTo>
                <a:close/>
              </a:path>
            </a:pathLst>
          </a:custGeom>
          <a:gradFill flip="none" rotWithShape="1">
            <a:gsLst>
              <a:gs pos="0">
                <a:schemeClr val="bg1">
                  <a:alpha val="10000"/>
                </a:schemeClr>
              </a:gs>
              <a:gs pos="89000">
                <a:schemeClr val="accent1">
                  <a:alpha val="25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83" name="直接连接符 21"/>
          <p:cNvCxnSpPr/>
          <p:nvPr>
            <p:custDataLst>
              <p:tags r:id="rId4"/>
            </p:custDataLst>
          </p:nvPr>
        </p:nvCxnSpPr>
        <p:spPr>
          <a:xfrm>
            <a:off x="837565" y="60134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85" name="直接连接符 24"/>
          <p:cNvCxnSpPr/>
          <p:nvPr>
            <p:custDataLst>
              <p:tags r:id="rId5"/>
            </p:custDataLst>
          </p:nvPr>
        </p:nvCxnSpPr>
        <p:spPr>
          <a:xfrm>
            <a:off x="837565" y="65976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87" name="直接连接符 8"/>
          <p:cNvCxnSpPr/>
          <p:nvPr>
            <p:custDataLst>
              <p:tags r:id="rId6"/>
            </p:custDataLst>
          </p:nvPr>
        </p:nvCxnSpPr>
        <p:spPr>
          <a:xfrm>
            <a:off x="837565" y="71818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097161" name="图片 56" descr="箭头 右"/>
          <p:cNvPicPr>
            <a:picLocks noChangeAspect="1"/>
          </p:cNvPicPr>
          <p:nvPr>
            <p:custDataLst>
              <p:tags r:id="rId8"/>
            </p:custDataLst>
          </p:nvPr>
        </p:nvPicPr>
        <p:blipFill>
          <a:blip r:embed="rId7"/>
          <a:stretch>
            <a:fillRect/>
          </a:stretch>
        </p:blipFill>
        <p:spPr>
          <a:xfrm>
            <a:off x="1105535" y="6229350"/>
            <a:ext cx="153670" cy="153670"/>
          </a:xfrm>
          <a:prstGeom prst="rect">
            <a:avLst/>
          </a:prstGeom>
        </p:spPr>
      </p:pic>
      <p:pic>
        <p:nvPicPr>
          <p:cNvPr id="2097163" name="图片 57" descr="箭头 右"/>
          <p:cNvPicPr>
            <a:picLocks noChangeAspect="1"/>
          </p:cNvPicPr>
          <p:nvPr>
            <p:custDataLst>
              <p:tags r:id="rId10"/>
            </p:custDataLst>
          </p:nvPr>
        </p:nvPicPr>
        <p:blipFill>
          <a:blip r:embed="rId9"/>
          <a:stretch>
            <a:fillRect/>
          </a:stretch>
        </p:blipFill>
        <p:spPr>
          <a:xfrm flipH="1">
            <a:off x="837565" y="6229350"/>
            <a:ext cx="153670" cy="153670"/>
          </a:xfrm>
          <a:prstGeom prst="rect">
            <a:avLst/>
          </a:prstGeom>
        </p:spPr>
      </p:pic>
      <p:sp>
        <p:nvSpPr>
          <p:cNvPr id="1048842" name="矩形: 圆顶角 12"/>
          <p:cNvSpPr/>
          <p:nvPr>
            <p:custDataLst>
              <p:tags r:id="rId11"/>
            </p:custDataLst>
          </p:nvPr>
        </p:nvSpPr>
        <p:spPr>
          <a:xfrm rot="18900000" flipH="1">
            <a:off x="8013065" y="1040130"/>
            <a:ext cx="2052955" cy="3821430"/>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lumMod val="60000"/>
                  <a:lumOff val="4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44" name="矩形: 圆顶角 13"/>
          <p:cNvSpPr/>
          <p:nvPr>
            <p:custDataLst>
              <p:tags r:id="rId12"/>
            </p:custDataLst>
          </p:nvPr>
        </p:nvSpPr>
        <p:spPr>
          <a:xfrm rot="8100000" flipH="1">
            <a:off x="7706360" y="2266315"/>
            <a:ext cx="2052955" cy="3874135"/>
          </a:xfrm>
          <a:prstGeom prst="round2SameRect">
            <a:avLst>
              <a:gd name="adj1" fmla="val 50000"/>
              <a:gd name="adj2" fmla="val 0"/>
            </a:avLst>
          </a:prstGeom>
          <a:gradFill flip="none" rotWithShape="1">
            <a:gsLst>
              <a:gs pos="0">
                <a:schemeClr val="bg1">
                  <a:alpha val="90000"/>
                </a:schemeClr>
              </a:gs>
              <a:gs pos="100000">
                <a:schemeClr val="accent6">
                  <a:lumMod val="20000"/>
                  <a:lumOff val="80000"/>
                  <a:alpha val="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46" name="标题"/>
          <p:cNvSpPr txBox="1">
            <a:spLocks noGrp="1"/>
          </p:cNvSpPr>
          <p:nvPr>
            <p:ph type="title" idx="2" hasCustomPrompt="1"/>
            <p:custDataLst>
              <p:tags r:id="rId13"/>
            </p:custDataLst>
          </p:nvPr>
        </p:nvSpPr>
        <p:spPr>
          <a:xfrm>
            <a:off x="837565" y="2507010"/>
            <a:ext cx="7294880" cy="1011721"/>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5600" b="0" i="0" u="none" strike="noStrike" kern="1200" cap="none" spc="300" normalizeH="0" baseline="0" noProof="1">
                <a:gradFill>
                  <a:gsLst>
                    <a:gs pos="20000">
                      <a:schemeClr val="accent2"/>
                    </a:gs>
                    <a:gs pos="100000">
                      <a:schemeClr val="accent1">
                        <a:lumMod val="60000"/>
                        <a:lumOff val="40000"/>
                      </a:schemeClr>
                    </a:gs>
                  </a:gsLst>
                  <a:lin ang="4800000" scaled="0"/>
                </a:gradFill>
                <a:latin typeface="+mj-ea"/>
                <a:ea typeface="+mj-ea"/>
                <a:cs typeface="MiSans" panose="00000500000000000000" charset="-122"/>
              </a:defRPr>
            </a:lvl1pPr>
          </a:lstStyle>
          <a:p>
            <a:pPr lvl="0"/>
            <a:r>
              <a:rPr>
                <a:sym typeface="+mn-ea"/>
              </a:rPr>
              <a:t>单击此处编辑标题</a:t>
            </a:r>
            <a:endParaRPr>
              <a:sym typeface="+mn-ea"/>
            </a:endParaRPr>
          </a:p>
        </p:txBody>
      </p:sp>
      <p:sp>
        <p:nvSpPr>
          <p:cNvPr id="1048848" name="署名"/>
          <p:cNvSpPr txBox="1">
            <a:spLocks noGrp="1"/>
          </p:cNvSpPr>
          <p:nvPr>
            <p:ph type="body" idx="1" hasCustomPrompt="1"/>
            <p:custDataLst>
              <p:tags r:id="rId14"/>
            </p:custDataLst>
          </p:nvPr>
        </p:nvSpPr>
        <p:spPr>
          <a:xfrm>
            <a:off x="837565" y="3988960"/>
            <a:ext cx="1944000" cy="457200"/>
          </a:xfrm>
          <a:prstGeom prst="roundRect">
            <a:avLst>
              <a:gd name="adj" fmla="val 49455"/>
            </a:avLst>
          </a:prstGeom>
          <a:solidFill>
            <a:schemeClr val="accent2"/>
          </a:solid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600" b="0" i="0" u="none" strike="noStrike" kern="1200" cap="none" spc="150" normalizeH="0" baseline="0" noProof="1">
                <a:solidFill>
                  <a:schemeClr val="bg1"/>
                </a:solidFill>
                <a:latin typeface="+mn-ea"/>
                <a:ea typeface="+mn-ea"/>
                <a:cs typeface="MiSans" panose="00000500000000000000" charset="-122"/>
              </a:defRPr>
            </a:lvl1pPr>
          </a:lstStyle>
          <a:p>
            <a:pPr lvl="0" algn="ctr"/>
            <a:r>
              <a:rPr>
                <a:sym typeface="+mn-ea"/>
              </a:rPr>
              <a:t>单击此处编辑文本</a:t>
            </a:r>
            <a:endParaRPr>
              <a:sym typeface="+mn-ea"/>
            </a:endParaRPr>
          </a:p>
        </p:txBody>
      </p:sp>
      <p:sp>
        <p:nvSpPr>
          <p:cNvPr id="1048850" name="日期占位符 3"/>
          <p:cNvSpPr>
            <a:spLocks noGrp="1"/>
          </p:cNvSpPr>
          <p:nvPr>
            <p:ph type="dt" sz="half" idx="10"/>
            <p:custDataLst>
              <p:tags r:id="rId15"/>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852" name="页脚占位符 4"/>
          <p:cNvSpPr>
            <a:spLocks noGrp="1"/>
          </p:cNvSpPr>
          <p:nvPr>
            <p:ph type="ftr" sz="quarter" idx="11"/>
            <p:custDataLst>
              <p:tags r:id="rId16"/>
            </p:custDataLst>
          </p:nvPr>
        </p:nvSpPr>
        <p:spPr>
          <a:xfrm>
            <a:off x="4038600" y="6356350"/>
            <a:ext cx="4114800" cy="365125"/>
          </a:xfrm>
        </p:spPr>
        <p:txBody>
          <a:bodyPr/>
          <a:lstStyle/>
          <a:p>
            <a:endParaRPr lang="zh-CN" altLang="en-US"/>
          </a:p>
        </p:txBody>
      </p:sp>
      <p:sp>
        <p:nvSpPr>
          <p:cNvPr id="1048854" name="灯片编号占位符 5"/>
          <p:cNvSpPr>
            <a:spLocks noGrp="1"/>
          </p:cNvSpPr>
          <p:nvPr>
            <p:ph type="sldNum" sz="quarter" idx="12"/>
            <p:custDataLst>
              <p:tags r:id="rId17"/>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ags" Target="../tags/tag133.xml" /><Relationship Id="rId19" Type="http://schemas.openxmlformats.org/officeDocument/2006/relationships/tags" Target="../tags/tag134.xml" /><Relationship Id="rId2" Type="http://schemas.openxmlformats.org/officeDocument/2006/relationships/slideLayout" Target="../slideLayouts/slideLayout13.xml" /><Relationship Id="rId20" Type="http://schemas.openxmlformats.org/officeDocument/2006/relationships/tags" Target="../tags/tag135.xml" /><Relationship Id="rId21" Type="http://schemas.openxmlformats.org/officeDocument/2006/relationships/tags" Target="../tags/tag136.xml" /><Relationship Id="rId22" Type="http://schemas.openxmlformats.org/officeDocument/2006/relationships/tags" Target="../tags/tag137.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矩形 1"/>
          <p:cNvSpPr/>
          <p:nvPr userDrawn="1">
            <p:custDataLst>
              <p:tags r:id="rId12"/>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56" name="矩形: 圆顶角 12"/>
          <p:cNvSpPr/>
          <p:nvPr>
            <p:custDataLst>
              <p:tags r:id="rId13"/>
            </p:custDataLst>
          </p:nvPr>
        </p:nvSpPr>
        <p:spPr>
          <a:xfrm rot="16200000" flipH="1">
            <a:off x="2978150" y="-1115695"/>
            <a:ext cx="76200" cy="4606925"/>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alpha val="3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29" name="直接连接符 14"/>
          <p:cNvCxnSpPr/>
          <p:nvPr>
            <p:custDataLst>
              <p:tags r:id="rId14"/>
            </p:custDataLst>
          </p:nvPr>
        </p:nvCxnSpPr>
        <p:spPr>
          <a:xfrm>
            <a:off x="10972165" y="77216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31" name="直接连接符 15"/>
          <p:cNvCxnSpPr/>
          <p:nvPr>
            <p:custDataLst>
              <p:tags r:id="rId15"/>
            </p:custDataLst>
          </p:nvPr>
        </p:nvCxnSpPr>
        <p:spPr>
          <a:xfrm>
            <a:off x="10972165" y="84709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33" name="直接连接符 16"/>
          <p:cNvCxnSpPr/>
          <p:nvPr>
            <p:custDataLst>
              <p:tags r:id="rId16"/>
            </p:custDataLst>
          </p:nvPr>
        </p:nvCxnSpPr>
        <p:spPr>
          <a:xfrm>
            <a:off x="10972165" y="921385"/>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658" name="日期占位符 8"/>
          <p:cNvSpPr>
            <a:spLocks noGrp="1"/>
          </p:cNvSpPr>
          <p:nvPr>
            <p:ph type="dt" sz="half" idx="10"/>
            <p:custDataLst>
              <p:tags r:id="rId17"/>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1048660" name="页脚占位符 9"/>
          <p:cNvSpPr>
            <a:spLocks noGrp="1"/>
          </p:cNvSpPr>
          <p:nvPr>
            <p:ph type="ftr" sz="quarter" idx="11"/>
            <p:custDataLst>
              <p:tags r:id="rId18"/>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0"/>
          <p:cNvSpPr>
            <a:spLocks noGrp="1"/>
          </p:cNvSpPr>
          <p:nvPr>
            <p:ph type="sldNum" sz="quarter" idx="12"/>
            <p:custDataLst>
              <p:tags r:id="rId19"/>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sp>
        <p:nvSpPr>
          <p:cNvPr id="1048664" name="文本占位符 2"/>
          <p:cNvSpPr>
            <a:spLocks noGrp="1"/>
          </p:cNvSpPr>
          <p:nvPr>
            <p:ph type="body" idx="1"/>
            <p:custDataLst>
              <p:tags r:id="rId20"/>
            </p:custDataLst>
          </p:nvPr>
        </p:nvSpPr>
        <p:spPr>
          <a:xfrm>
            <a:off x="608400" y="1477760"/>
            <a:ext cx="10969200" cy="4699203"/>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lang="zh-CN" altLang="en-US"/>
              <a:t>单击此处编辑母版文本样式</a:t>
            </a:r>
            <a:endParaRPr lang="zh-CN" altLang="en-US"/>
          </a:p>
          <a:p>
            <a:pPr marL="449580" marR="0" lvl="1" indent="-231775" fontAlgn="auto">
              <a:lnSpc>
                <a:spcPct val="120000"/>
              </a:lnSpc>
              <a:spcBef>
                <a:spcPts val="1200"/>
              </a:spcBef>
              <a:spcAft>
                <a:spcPct val="0"/>
              </a:spcAft>
              <a:buClr>
                <a:schemeClr val="accent1"/>
              </a:buClr>
              <a:buChar char="●"/>
              <a:tabLst>
                <a:tab pos="1609725"/>
              </a:tabLst>
            </a:pPr>
            <a:r>
              <a:rPr lang="zh-CN" altLang="en-US"/>
              <a:t>二级</a:t>
            </a:r>
            <a:endParaRPr lang="zh-CN" altLang="en-US"/>
          </a:p>
          <a:p>
            <a:pPr marL="719455" marR="0" lvl="2" indent="-276225" fontAlgn="auto">
              <a:lnSpc>
                <a:spcPct val="120000"/>
              </a:lnSpc>
              <a:spcBef>
                <a:spcPts val="1200"/>
              </a:spcBef>
              <a:spcAft>
                <a:spcPct val="0"/>
              </a:spcAft>
              <a:buClr>
                <a:schemeClr val="accent1"/>
              </a:buClr>
              <a:buChar char="●"/>
            </a:pPr>
            <a:r>
              <a:rPr lang="zh-CN" altLang="en-US"/>
              <a:t>三级</a:t>
            </a:r>
            <a:endParaRPr lang="zh-CN" altLang="en-US"/>
          </a:p>
          <a:p>
            <a:pPr marL="987425" marR="0" lvl="3" indent="-262255" fontAlgn="auto">
              <a:lnSpc>
                <a:spcPct val="120000"/>
              </a:lnSpc>
              <a:spcBef>
                <a:spcPts val="1200"/>
              </a:spcBef>
              <a:spcAft>
                <a:spcPct val="0"/>
              </a:spcAft>
              <a:buClr>
                <a:schemeClr val="accent1"/>
              </a:buClr>
              <a:buFont typeface="Wingdings" panose="05000000000000000000" charset="0"/>
              <a:buChar char=""/>
              <a:tabLst>
                <a:tab pos="899795"/>
              </a:tabLst>
            </a:pPr>
            <a:r>
              <a:rPr lang="zh-CN" altLang="en-US"/>
              <a:t>四级</a:t>
            </a:r>
            <a:endParaRPr lang="zh-CN" altLang="en-US"/>
          </a:p>
          <a:p>
            <a:pPr marL="1256030" marR="0" lvl="4" indent="-262255" fontAlgn="auto">
              <a:lnSpc>
                <a:spcPct val="120000"/>
              </a:lnSpc>
              <a:spcBef>
                <a:spcPts val="1200"/>
              </a:spcBef>
              <a:spcAft>
                <a:spcPct val="0"/>
              </a:spcAft>
              <a:buClr>
                <a:schemeClr val="accent1"/>
              </a:buClr>
            </a:pPr>
            <a:r>
              <a:rPr lang="zh-CN" altLang="en-US"/>
              <a:t>五级</a:t>
            </a:r>
            <a:endParaRPr lang="zh-CN" altLang="en-US"/>
          </a:p>
        </p:txBody>
      </p:sp>
      <p:sp>
        <p:nvSpPr>
          <p:cNvPr id="1048666" name="标题占位符 3"/>
          <p:cNvSpPr>
            <a:spLocks noGrp="1"/>
          </p:cNvSpPr>
          <p:nvPr>
            <p:ph type="title"/>
            <p:custDataLst>
              <p:tags r:id="rId21"/>
            </p:custDataLst>
          </p:nvPr>
        </p:nvSpPr>
        <p:spPr>
          <a:xfrm>
            <a:off x="608399" y="551328"/>
            <a:ext cx="10969199" cy="789907"/>
          </a:xfrm>
          <a:prstGeom prst="rect">
            <a:avLst/>
          </a:prstGeom>
          <a:noFill/>
          <a:ln>
            <a:noFill/>
            <a:prstDash val="sysDash"/>
          </a:ln>
        </p:spPr>
        <p:txBody>
          <a:bodyPr vert="horz" wrap="square" lIns="91440" tIns="45720" rIns="91440" bIns="45720" rtlCol="0" anchor="ctr">
            <a:normAutofit/>
          </a:bodyPr>
          <a:lstStyle/>
          <a:p>
            <a:pPr marL="0" marR="0" lvl="0" fontAlgn="auto">
              <a:lnSpc>
                <a:spcPct val="100000"/>
              </a:lnSpc>
              <a:buClrTx/>
              <a:buSzTx/>
              <a:buFontTx/>
            </a:pPr>
            <a:r>
              <a:rPr lang="zh-CN" altLang="en-US"/>
              <a:t>单击此处编辑母版标题样式</a:t>
            </a:r>
            <a:endParaRPr lang="zh-CN" altLang="en-US"/>
          </a:p>
        </p:txBody>
      </p:sp>
      <p:sp>
        <p:nvSpPr>
          <p:cNvPr id="1048668" name="KSO_TEMPLATE" hidden="1"/>
          <p:cNvSpPr/>
          <p:nvPr userDrawn="1">
            <p:custDataLst>
              <p:tags r:id="rId22"/>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4258" r:id="rId2"/>
    <p:sldLayoutId id="2147484259" r:id="rId3"/>
    <p:sldLayoutId id="2147484260" r:id="rId4"/>
    <p:sldLayoutId id="2147484261" r:id="rId5"/>
    <p:sldLayoutId id="2147484262" r:id="rId6"/>
    <p:sldLayoutId id="2147484263" r:id="rId7"/>
    <p:sldLayoutId id="2147484264" r:id="rId8"/>
    <p:sldLayoutId id="2147484265" r:id="rId9"/>
    <p:sldLayoutId id="2147484266" r:id="rId10"/>
    <p:sldLayoutId id="2147484267" r:id="rId11"/>
  </p:sldLayoutIdLst>
  <p:transition/>
  <p:timing/>
  <p:txStyles>
    <p:titleStyle>
      <a:lvl1pPr algn="l" defTabSz="914400" rtl="0" eaLnBrk="1" latinLnBrk="0" hangingPunct="1">
        <a:lnSpc>
          <a:spcPct val="90000"/>
        </a:lnSpc>
        <a:spcBef>
          <a:spcPct val="0"/>
        </a:spcBef>
        <a:buNone/>
        <a:defRPr kumimoji="0" lang="zh-CN" altLang="en-US" sz="3200" b="0" i="0" u="none" strike="noStrike" kern="1200" cap="none" spc="300" normalizeH="0" baseline="0" smtClean="0">
          <a:ln>
            <a:noFill/>
            <a:prstDash val="sysDot"/>
          </a:ln>
          <a:solidFill>
            <a:schemeClr val="accent2"/>
          </a:solidFill>
          <a:latin typeface="+mj-ea"/>
          <a:ea typeface="+mj-ea"/>
          <a:cs typeface="MiSans"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lumMod val="85000"/>
              <a:lumOff val="15000"/>
            </a:schemeClr>
          </a:solidFill>
          <a:latin typeface="+mn-ea"/>
          <a:ea typeface="+mn-ea"/>
          <a:cs typeface="MiSans"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MiSans"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MiSans"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MiSans"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MiSans"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50.xml" /><Relationship Id="rId11" Type="http://schemas.openxmlformats.org/officeDocument/2006/relationships/tags" Target="../tags/tag151.xml" /><Relationship Id="rId12" Type="http://schemas.openxmlformats.org/officeDocument/2006/relationships/tags" Target="../tags/tag152.xml" /><Relationship Id="rId13" Type="http://schemas.openxmlformats.org/officeDocument/2006/relationships/tags" Target="../tags/tag153.xml" /><Relationship Id="rId14" Type="http://schemas.openxmlformats.org/officeDocument/2006/relationships/tags" Target="../tags/tag154.xml" /><Relationship Id="rId15" Type="http://schemas.openxmlformats.org/officeDocument/2006/relationships/tags" Target="../tags/tag155.xml" /><Relationship Id="rId16" Type="http://schemas.openxmlformats.org/officeDocument/2006/relationships/tags" Target="../tags/tag156.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1.xml" /><Relationship Id="rId11" Type="http://schemas.openxmlformats.org/officeDocument/2006/relationships/tags" Target="../tags/tag172.xml" /><Relationship Id="rId12" Type="http://schemas.openxmlformats.org/officeDocument/2006/relationships/tags" Target="../tags/tag173.xml" /><Relationship Id="rId13" Type="http://schemas.openxmlformats.org/officeDocument/2006/relationships/tags" Target="../tags/tag174.xml" /><Relationship Id="rId2" Type="http://schemas.openxmlformats.org/officeDocument/2006/relationships/tags" Target="../tags/tag163.xml" /><Relationship Id="rId3" Type="http://schemas.openxmlformats.org/officeDocument/2006/relationships/tags" Target="../tags/tag164.xml" /><Relationship Id="rId4" Type="http://schemas.openxmlformats.org/officeDocument/2006/relationships/tags" Target="../tags/tag165.xml" /><Relationship Id="rId5" Type="http://schemas.openxmlformats.org/officeDocument/2006/relationships/tags" Target="../tags/tag166.xml" /><Relationship Id="rId6" Type="http://schemas.openxmlformats.org/officeDocument/2006/relationships/tags" Target="../tags/tag167.xml" /><Relationship Id="rId7" Type="http://schemas.openxmlformats.org/officeDocument/2006/relationships/tags" Target="../tags/tag168.xml" /><Relationship Id="rId8" Type="http://schemas.openxmlformats.org/officeDocument/2006/relationships/tags" Target="../tags/tag169.xml" /><Relationship Id="rId9" Type="http://schemas.openxmlformats.org/officeDocument/2006/relationships/tags" Target="../tags/tag17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3.xml" /><Relationship Id="rId11" Type="http://schemas.openxmlformats.org/officeDocument/2006/relationships/tags" Target="../tags/tag184.xml" /><Relationship Id="rId12" Type="http://schemas.openxmlformats.org/officeDocument/2006/relationships/tags" Target="../tags/tag185.xml" /><Relationship Id="rId13" Type="http://schemas.openxmlformats.org/officeDocument/2006/relationships/tags" Target="../tags/tag186.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tags" Target="../tags/tag181.xml" /><Relationship Id="rId9" Type="http://schemas.openxmlformats.org/officeDocument/2006/relationships/tags" Target="../tags/tag18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5.xml" /><Relationship Id="rId11" Type="http://schemas.openxmlformats.org/officeDocument/2006/relationships/tags" Target="../tags/tag196.xml" /><Relationship Id="rId12" Type="http://schemas.openxmlformats.org/officeDocument/2006/relationships/tags" Target="../tags/tag197.xml" /><Relationship Id="rId13" Type="http://schemas.openxmlformats.org/officeDocument/2006/relationships/tags" Target="../tags/tag198.xml" /><Relationship Id="rId2" Type="http://schemas.openxmlformats.org/officeDocument/2006/relationships/tags" Target="../tags/tag187.xml" /><Relationship Id="rId3" Type="http://schemas.openxmlformats.org/officeDocument/2006/relationships/tags" Target="../tags/tag188.xml"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tags" Target="../tags/tag191.xml" /><Relationship Id="rId7" Type="http://schemas.openxmlformats.org/officeDocument/2006/relationships/tags" Target="../tags/tag192.xml" /><Relationship Id="rId8" Type="http://schemas.openxmlformats.org/officeDocument/2006/relationships/tags" Target="../tags/tag193.xml" /><Relationship Id="rId9" Type="http://schemas.openxmlformats.org/officeDocument/2006/relationships/tags" Target="../tags/tag19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9.xml" /><Relationship Id="rId3" Type="http://schemas.openxmlformats.org/officeDocument/2006/relationships/tags" Target="../tags/tag200.xml" /><Relationship Id="rId4" Type="http://schemas.openxmlformats.org/officeDocument/2006/relationships/tags" Target="../tags/tag20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tags" Target="../tags/tag212.xml" /><Relationship Id="rId13" Type="http://schemas.openxmlformats.org/officeDocument/2006/relationships/tags" Target="../tags/tag213.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2.xml" /><Relationship Id="rId11" Type="http://schemas.openxmlformats.org/officeDocument/2006/relationships/tags" Target="../tags/tag223.xml" /><Relationship Id="rId12" Type="http://schemas.openxmlformats.org/officeDocument/2006/relationships/tags" Target="../tags/tag224.xml" /><Relationship Id="rId13" Type="http://schemas.openxmlformats.org/officeDocument/2006/relationships/tags" Target="../tags/tag225.xml" /><Relationship Id="rId14" Type="http://schemas.openxmlformats.org/officeDocument/2006/relationships/tags" Target="../tags/tag226.xml" /><Relationship Id="rId15" Type="http://schemas.openxmlformats.org/officeDocument/2006/relationships/tags" Target="../tags/tag227.xml" /><Relationship Id="rId16" Type="http://schemas.openxmlformats.org/officeDocument/2006/relationships/tags" Target="../tags/tag228.xml" /><Relationship Id="rId17" Type="http://schemas.openxmlformats.org/officeDocument/2006/relationships/tags" Target="../tags/tag229.xml" /><Relationship Id="rId18" Type="http://schemas.openxmlformats.org/officeDocument/2006/relationships/tags" Target="../tags/tag230.xml" /><Relationship Id="rId19" Type="http://schemas.openxmlformats.org/officeDocument/2006/relationships/tags" Target="../tags/tag231.xml" /><Relationship Id="rId2" Type="http://schemas.openxmlformats.org/officeDocument/2006/relationships/tags" Target="../tags/tag214.xml" /><Relationship Id="rId20" Type="http://schemas.openxmlformats.org/officeDocument/2006/relationships/tags" Target="../tags/tag232.xml" /><Relationship Id="rId21" Type="http://schemas.openxmlformats.org/officeDocument/2006/relationships/tags" Target="../tags/tag233.xml" /><Relationship Id="rId22" Type="http://schemas.openxmlformats.org/officeDocument/2006/relationships/tags" Target="../tags/tag234.xml" /><Relationship Id="rId23" Type="http://schemas.openxmlformats.org/officeDocument/2006/relationships/tags" Target="../tags/tag235.xml" /><Relationship Id="rId24" Type="http://schemas.openxmlformats.org/officeDocument/2006/relationships/tags" Target="../tags/tag236.xml" /><Relationship Id="rId25" Type="http://schemas.openxmlformats.org/officeDocument/2006/relationships/tags" Target="../tags/tag237.xml" /><Relationship Id="rId26" Type="http://schemas.openxmlformats.org/officeDocument/2006/relationships/tags" Target="../tags/tag238.xml" /><Relationship Id="rId27" Type="http://schemas.openxmlformats.org/officeDocument/2006/relationships/tags" Target="../tags/tag239.xml" /><Relationship Id="rId28" Type="http://schemas.openxmlformats.org/officeDocument/2006/relationships/tags" Target="../tags/tag240.xml" /><Relationship Id="rId29" Type="http://schemas.openxmlformats.org/officeDocument/2006/relationships/tags" Target="../tags/tag241.xml" /><Relationship Id="rId3" Type="http://schemas.openxmlformats.org/officeDocument/2006/relationships/tags" Target="../tags/tag215.xml" /><Relationship Id="rId30" Type="http://schemas.openxmlformats.org/officeDocument/2006/relationships/tags" Target="../tags/tag242.xml" /><Relationship Id="rId31" Type="http://schemas.openxmlformats.org/officeDocument/2006/relationships/tags" Target="../tags/tag243.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 Id="rId7" Type="http://schemas.openxmlformats.org/officeDocument/2006/relationships/tags" Target="../tags/tag219.xml" /><Relationship Id="rId8" Type="http://schemas.openxmlformats.org/officeDocument/2006/relationships/tags" Target="../tags/tag220.xml" /><Relationship Id="rId9" Type="http://schemas.openxmlformats.org/officeDocument/2006/relationships/tags" Target="../tags/tag22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2.xml" /><Relationship Id="rId11" Type="http://schemas.openxmlformats.org/officeDocument/2006/relationships/tags" Target="../tags/tag253.xml" /><Relationship Id="rId12" Type="http://schemas.openxmlformats.org/officeDocument/2006/relationships/tags" Target="../tags/tag254.xml" /><Relationship Id="rId13" Type="http://schemas.openxmlformats.org/officeDocument/2006/relationships/tags" Target="../tags/tag255.xml" /><Relationship Id="rId2" Type="http://schemas.openxmlformats.org/officeDocument/2006/relationships/tags" Target="../tags/tag244.xml" /><Relationship Id="rId3" Type="http://schemas.openxmlformats.org/officeDocument/2006/relationships/tags" Target="../tags/tag245.xml" /><Relationship Id="rId4" Type="http://schemas.openxmlformats.org/officeDocument/2006/relationships/tags" Target="../tags/tag246.xml" /><Relationship Id="rId5" Type="http://schemas.openxmlformats.org/officeDocument/2006/relationships/tags" Target="../tags/tag247.xml" /><Relationship Id="rId6" Type="http://schemas.openxmlformats.org/officeDocument/2006/relationships/tags" Target="../tags/tag248.xml" /><Relationship Id="rId7" Type="http://schemas.openxmlformats.org/officeDocument/2006/relationships/tags" Target="../tags/tag249.xml" /><Relationship Id="rId8" Type="http://schemas.openxmlformats.org/officeDocument/2006/relationships/tags" Target="../tags/tag250.xml" /><Relationship Id="rId9" Type="http://schemas.openxmlformats.org/officeDocument/2006/relationships/tags" Target="../tags/tag25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56.xml" /><Relationship Id="rId3" Type="http://schemas.openxmlformats.org/officeDocument/2006/relationships/tags" Target="../tags/tag257.xml" /><Relationship Id="rId4" Type="http://schemas.openxmlformats.org/officeDocument/2006/relationships/tags" Target="../tags/tag258.xml" /><Relationship Id="rId5" Type="http://schemas.openxmlformats.org/officeDocument/2006/relationships/tags" Target="../tags/tag25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60.xml" /><Relationship Id="rId3" Type="http://schemas.openxmlformats.org/officeDocument/2006/relationships/tags" Target="../tags/tag261.xml" /><Relationship Id="rId4" Type="http://schemas.openxmlformats.org/officeDocument/2006/relationships/tags" Target="../tags/tag26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1.xml" /><Relationship Id="rId11" Type="http://schemas.openxmlformats.org/officeDocument/2006/relationships/tags" Target="../tags/tag272.xml" /><Relationship Id="rId12" Type="http://schemas.openxmlformats.org/officeDocument/2006/relationships/tags" Target="../tags/tag273.xml" /><Relationship Id="rId13" Type="http://schemas.openxmlformats.org/officeDocument/2006/relationships/tags" Target="../tags/tag274.xml" /><Relationship Id="rId2" Type="http://schemas.openxmlformats.org/officeDocument/2006/relationships/tags" Target="../tags/tag263.xml" /><Relationship Id="rId3" Type="http://schemas.openxmlformats.org/officeDocument/2006/relationships/tags" Target="../tags/tag264.xml" /><Relationship Id="rId4" Type="http://schemas.openxmlformats.org/officeDocument/2006/relationships/tags" Target="../tags/tag265.xml" /><Relationship Id="rId5" Type="http://schemas.openxmlformats.org/officeDocument/2006/relationships/tags" Target="../tags/tag266.xml" /><Relationship Id="rId6" Type="http://schemas.openxmlformats.org/officeDocument/2006/relationships/tags" Target="../tags/tag267.xml" /><Relationship Id="rId7" Type="http://schemas.openxmlformats.org/officeDocument/2006/relationships/tags" Target="../tags/tag268.xml" /><Relationship Id="rId8" Type="http://schemas.openxmlformats.org/officeDocument/2006/relationships/tags" Target="../tags/tag269.xml" /><Relationship Id="rId9" Type="http://schemas.openxmlformats.org/officeDocument/2006/relationships/tags" Target="../tags/tag27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713011403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1"/>
          <p:cNvSpPr>
            <a:spLocks noGrp="1"/>
          </p:cNvSpPr>
          <p:nvPr>
            <p:ph type="body" idx="3"/>
            <p:custDataLst>
              <p:tags r:id="rId2"/>
            </p:custDataLst>
          </p:nvPr>
        </p:nvSpPr>
        <p:spPr/>
        <p:txBody>
          <a:bodyPr/>
          <a:lstStyle/>
          <a:p>
            <a:r>
              <a:rPr lang="zh-CN" altLang="en-US"/>
              <a:t> ,</a:t>
            </a:r>
            <a:endParaRPr lang="zh-CN" altLang="en-US"/>
          </a:p>
        </p:txBody>
      </p:sp>
      <p:sp>
        <p:nvSpPr>
          <p:cNvPr id="1048650" name="标题 2"/>
          <p:cNvSpPr>
            <a:spLocks noGrp="1"/>
          </p:cNvSpPr>
          <p:nvPr>
            <p:ph type="title" idx="2"/>
            <p:custDataLst>
              <p:tags r:id="rId3"/>
            </p:custDataLst>
          </p:nvPr>
        </p:nvSpPr>
        <p:spPr/>
        <p:txBody>
          <a:bodyPr>
            <a:normAutofit fontScale="90000"/>
          </a:bodyPr>
          <a:lstStyle/>
          <a:p>
            <a:r>
              <a:rPr lang="zh-CN" altLang="en-US"/>
              <a:t>特种作业电工安全培训</a:t>
            </a:r>
            <a:endParaRPr lang="zh-CN" altLang="en-US"/>
          </a:p>
        </p:txBody>
      </p:sp>
      <p:sp>
        <p:nvSpPr>
          <p:cNvPr id="1048652" name="文本占位符 8"/>
          <p:cNvSpPr>
            <a:spLocks noGrp="1"/>
          </p:cNvSpPr>
          <p:nvPr>
            <p:ph type="body" idx="1"/>
            <p:custDataLst>
              <p:tags r:id="rId4"/>
            </p:custDataLst>
          </p:nvPr>
        </p:nvSpPr>
        <p:spPr/>
        <p:txBody>
          <a:bodyPr/>
          <a:lstStyle/>
          <a:p>
            <a:r>
              <a:rPr lang="zh-CN" altLang="en-US"/>
              <a:t>汇报人：</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bg2"/>
            </a:gs>
            <a:gs pos="100000">
              <a:schemeClr val="tx2"/>
            </a:gs>
          </a:gsLst>
          <a:lin ang="2700000" scaled="0"/>
        </a:gradFill>
        <a:effectLst/>
      </p:bgPr>
    </p:bg>
    <p:spTree>
      <p:nvGrpSpPr>
        <p:cNvPr id="57" name=""/>
        <p:cNvGrpSpPr/>
        <p:nvPr/>
      </p:nvGrpSpPr>
      <p:grpSpPr>
        <a:xfrm>
          <a:off x="0" y="0"/>
          <a:ext cx="0" cy="0"/>
        </a:xfrm>
      </p:grpSpPr>
      <p:sp>
        <p:nvSpPr>
          <p:cNvPr id="1048884" name="文本占位符 1"/>
          <p:cNvSpPr>
            <a:spLocks noGrp="1"/>
          </p:cNvSpPr>
          <p:nvPr>
            <p:ph type="body" idx="2"/>
            <p:custDataLst>
              <p:tags r:id="rId2"/>
            </p:custDataLst>
          </p:nvPr>
        </p:nvSpPr>
        <p:spPr/>
        <p:txBody>
          <a:bodyPr/>
          <a:lstStyle/>
          <a:p>
            <a:r>
              <a:rPr lang="zh-CN" altLang="en-US"/>
              <a:t>contents</a:t>
            </a:r>
            <a:endParaRPr lang="zh-CN" altLang="en-US"/>
          </a:p>
        </p:txBody>
      </p:sp>
      <p:sp>
        <p:nvSpPr>
          <p:cNvPr id="1048886" name="标题 6"/>
          <p:cNvSpPr>
            <a:spLocks noGrp="1"/>
          </p:cNvSpPr>
          <p:nvPr>
            <p:ph type="title" idx="1"/>
            <p:custDataLst>
              <p:tags r:id="rId3"/>
            </p:custDataLst>
          </p:nvPr>
        </p:nvSpPr>
        <p:spPr/>
        <p:txBody>
          <a:bodyPr>
            <a:normAutofit fontScale="92593"/>
          </a:bodyPr>
          <a:lstStyle/>
          <a:p>
            <a:r>
              <a:rPr lang="zh-CN" altLang="en-US"/>
              <a:t>目录</a:t>
            </a:r>
            <a:endParaRPr lang="zh-CN" altLang="en-US"/>
          </a:p>
        </p:txBody>
      </p:sp>
      <p:sp>
        <p:nvSpPr>
          <p:cNvPr id="1048888" name="序号"/>
          <p:cNvSpPr txBox="1"/>
          <p:nvPr>
            <p:custDataLst>
              <p:tags r:id="rId4"/>
            </p:custDataLst>
          </p:nvPr>
        </p:nvSpPr>
        <p:spPr>
          <a:xfrm>
            <a:off x="5761627" y="873327"/>
            <a:ext cx="720000" cy="720000"/>
          </a:xfrm>
          <a:prstGeom prst="ellipse">
            <a:avLst/>
          </a:prstGeom>
          <a:gradFill>
            <a:gsLst>
              <a:gs pos="0">
                <a:schemeClr val="accent1">
                  <a:lumMod val="60000"/>
                  <a:lumOff val="40000"/>
                  <a:alpha val="80000"/>
                </a:schemeClr>
              </a:gs>
              <a:gs pos="100000">
                <a:schemeClr val="accent2"/>
              </a:gs>
            </a:gsLst>
            <a:lin ang="9600000" scaled="0"/>
          </a:gra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bg1"/>
                </a:solidFill>
                <a:latin typeface="+mj-ea"/>
                <a:ea typeface="+mj-ea"/>
                <a:cs typeface="MiSans" panose="00000500000000000000" charset="-122"/>
              </a:rPr>
              <a:t>01.</a:t>
            </a:r>
            <a:endParaRPr lang="en-US" sz="2000">
              <a:solidFill>
                <a:schemeClr val="bg1"/>
              </a:solidFill>
              <a:latin typeface="+mj-ea"/>
              <a:ea typeface="+mj-ea"/>
              <a:cs typeface="MiSans" panose="00000500000000000000" charset="-122"/>
            </a:endParaRPr>
          </a:p>
        </p:txBody>
      </p:sp>
      <p:sp>
        <p:nvSpPr>
          <p:cNvPr id="1048890" name="标题"/>
          <p:cNvSpPr txBox="1"/>
          <p:nvPr>
            <p:custDataLst>
              <p:tags r:id="rId5"/>
            </p:custDataLst>
          </p:nvPr>
        </p:nvSpPr>
        <p:spPr>
          <a:xfrm>
            <a:off x="6711278" y="873327"/>
            <a:ext cx="4087349" cy="7200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accent2"/>
                </a:solidFill>
                <a:latin typeface="+mj-ea"/>
                <a:ea typeface="+mj-ea"/>
                <a:cs typeface="MiSans" panose="00000500000000000000" charset="-122"/>
              </a:rPr>
              <a:t>单击添加目录标题</a:t>
            </a:r>
            <a:endParaRPr lang="zh-CN" altLang="en-US" sz="2400" spc="300">
              <a:solidFill>
                <a:schemeClr val="accent2"/>
              </a:solidFill>
              <a:latin typeface="+mj-ea"/>
              <a:ea typeface="+mj-ea"/>
              <a:cs typeface="MiSans" panose="00000500000000000000" charset="-122"/>
            </a:endParaRPr>
          </a:p>
        </p:txBody>
      </p:sp>
      <p:sp>
        <p:nvSpPr>
          <p:cNvPr id="1048892" name="序号"/>
          <p:cNvSpPr txBox="1"/>
          <p:nvPr>
            <p:custDataLst>
              <p:tags r:id="rId6"/>
            </p:custDataLst>
          </p:nvPr>
        </p:nvSpPr>
        <p:spPr>
          <a:xfrm>
            <a:off x="5761627" y="1843380"/>
            <a:ext cx="720000" cy="720000"/>
          </a:xfrm>
          <a:prstGeom prst="ellipse">
            <a:avLst/>
          </a:prstGeom>
          <a:gradFill>
            <a:gsLst>
              <a:gs pos="0">
                <a:schemeClr val="accent1">
                  <a:lumMod val="60000"/>
                  <a:lumOff val="40000"/>
                  <a:alpha val="80000"/>
                </a:schemeClr>
              </a:gs>
              <a:gs pos="100000">
                <a:schemeClr val="accent2"/>
              </a:gs>
            </a:gsLst>
            <a:lin ang="9600000" scaled="0"/>
          </a:gra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bg1"/>
                </a:solidFill>
                <a:latin typeface="+mj-ea"/>
                <a:ea typeface="+mj-ea"/>
                <a:cs typeface="MiSans" panose="00000500000000000000" charset="-122"/>
              </a:rPr>
              <a:t>02.</a:t>
            </a:r>
            <a:endParaRPr lang="en-US" sz="2000">
              <a:solidFill>
                <a:schemeClr val="bg1"/>
              </a:solidFill>
              <a:latin typeface="+mj-ea"/>
              <a:ea typeface="+mj-ea"/>
              <a:cs typeface="MiSans" panose="00000500000000000000" charset="-122"/>
            </a:endParaRPr>
          </a:p>
        </p:txBody>
      </p:sp>
      <p:sp>
        <p:nvSpPr>
          <p:cNvPr id="1048894" name="标题"/>
          <p:cNvSpPr txBox="1"/>
          <p:nvPr>
            <p:custDataLst>
              <p:tags r:id="rId7"/>
            </p:custDataLst>
          </p:nvPr>
        </p:nvSpPr>
        <p:spPr>
          <a:xfrm>
            <a:off x="6711278" y="1843380"/>
            <a:ext cx="4087349" cy="720000"/>
          </a:xfrm>
          <a:prstGeom prst="rect">
            <a:avLst/>
          </a:prstGeom>
          <a:noFill/>
        </p:spPr>
        <p:txBody>
          <a:bodyPr wrap="square" lIns="0" tIns="0" rIns="0" bIns="0" rtlCol="0" anchor="ctr">
            <a:normAutofit fontScale="87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accent2"/>
                </a:solidFill>
                <a:latin typeface="+mj-ea"/>
                <a:ea typeface="+mj-ea"/>
                <a:cs typeface="MiSans" panose="00000500000000000000" charset="-122"/>
              </a:rPr>
              <a:t>特种作业电工安全培训的重要性</a:t>
            </a:r>
            <a:endParaRPr lang="zh-CN" altLang="en-US" sz="2400" spc="300">
              <a:solidFill>
                <a:schemeClr val="accent2"/>
              </a:solidFill>
              <a:latin typeface="+mj-ea"/>
              <a:ea typeface="+mj-ea"/>
              <a:cs typeface="MiSans" panose="00000500000000000000" charset="-122"/>
            </a:endParaRPr>
          </a:p>
        </p:txBody>
      </p:sp>
      <p:sp>
        <p:nvSpPr>
          <p:cNvPr id="1048896" name="序号"/>
          <p:cNvSpPr txBox="1"/>
          <p:nvPr>
            <p:custDataLst>
              <p:tags r:id="rId8"/>
            </p:custDataLst>
          </p:nvPr>
        </p:nvSpPr>
        <p:spPr>
          <a:xfrm>
            <a:off x="5761627" y="2813433"/>
            <a:ext cx="720000" cy="720000"/>
          </a:xfrm>
          <a:prstGeom prst="ellipse">
            <a:avLst/>
          </a:prstGeom>
          <a:gradFill>
            <a:gsLst>
              <a:gs pos="0">
                <a:schemeClr val="accent1">
                  <a:lumMod val="60000"/>
                  <a:lumOff val="40000"/>
                  <a:alpha val="80000"/>
                </a:schemeClr>
              </a:gs>
              <a:gs pos="100000">
                <a:schemeClr val="accent2"/>
              </a:gs>
            </a:gsLst>
            <a:lin ang="9600000" scaled="0"/>
          </a:gra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bg1"/>
                </a:solidFill>
                <a:latin typeface="+mj-ea"/>
                <a:ea typeface="+mj-ea"/>
                <a:cs typeface="MiSans" panose="00000500000000000000" charset="-122"/>
              </a:rPr>
              <a:t>03.</a:t>
            </a:r>
            <a:endParaRPr lang="en-US" sz="2000">
              <a:solidFill>
                <a:schemeClr val="bg1"/>
              </a:solidFill>
              <a:latin typeface="+mj-ea"/>
              <a:ea typeface="+mj-ea"/>
              <a:cs typeface="MiSans" panose="00000500000000000000" charset="-122"/>
            </a:endParaRPr>
          </a:p>
        </p:txBody>
      </p:sp>
      <p:sp>
        <p:nvSpPr>
          <p:cNvPr id="1048898" name="标题"/>
          <p:cNvSpPr txBox="1"/>
          <p:nvPr>
            <p:custDataLst>
              <p:tags r:id="rId9"/>
            </p:custDataLst>
          </p:nvPr>
        </p:nvSpPr>
        <p:spPr>
          <a:xfrm>
            <a:off x="6711278" y="2813433"/>
            <a:ext cx="4087349" cy="720000"/>
          </a:xfrm>
          <a:prstGeom prst="rect">
            <a:avLst/>
          </a:prstGeom>
          <a:noFill/>
        </p:spPr>
        <p:txBody>
          <a:bodyPr wrap="square" lIns="0" tIns="0" rIns="0" bIns="0" rtlCol="0" anchor="ctr">
            <a:normAutofit fontScale="87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accent2"/>
                </a:solidFill>
                <a:latin typeface="+mj-ea"/>
                <a:ea typeface="+mj-ea"/>
                <a:cs typeface="MiSans" panose="00000500000000000000" charset="-122"/>
              </a:rPr>
              <a:t>特种作业电工安全培训的内容</a:t>
            </a:r>
            <a:endParaRPr lang="zh-CN" altLang="en-US" sz="2400" spc="300">
              <a:solidFill>
                <a:schemeClr val="accent2"/>
              </a:solidFill>
              <a:latin typeface="+mj-ea"/>
              <a:ea typeface="+mj-ea"/>
              <a:cs typeface="MiSans" panose="00000500000000000000" charset="-122"/>
            </a:endParaRPr>
          </a:p>
        </p:txBody>
      </p:sp>
      <p:sp>
        <p:nvSpPr>
          <p:cNvPr id="1048900" name="序号"/>
          <p:cNvSpPr txBox="1"/>
          <p:nvPr>
            <p:custDataLst>
              <p:tags r:id="rId10"/>
            </p:custDataLst>
          </p:nvPr>
        </p:nvSpPr>
        <p:spPr>
          <a:xfrm>
            <a:off x="5761627" y="3783486"/>
            <a:ext cx="720000" cy="720000"/>
          </a:xfrm>
          <a:prstGeom prst="ellipse">
            <a:avLst/>
          </a:prstGeom>
          <a:gradFill>
            <a:gsLst>
              <a:gs pos="0">
                <a:schemeClr val="accent1">
                  <a:lumMod val="60000"/>
                  <a:lumOff val="40000"/>
                  <a:alpha val="80000"/>
                </a:schemeClr>
              </a:gs>
              <a:gs pos="100000">
                <a:schemeClr val="accent2"/>
              </a:gs>
            </a:gsLst>
            <a:lin ang="9600000" scaled="0"/>
          </a:gra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bg1"/>
                </a:solidFill>
                <a:latin typeface="+mj-ea"/>
                <a:ea typeface="+mj-ea"/>
                <a:cs typeface="MiSans" panose="00000500000000000000" charset="-122"/>
              </a:rPr>
              <a:t>04.</a:t>
            </a:r>
            <a:endParaRPr lang="en-US" sz="2000">
              <a:solidFill>
                <a:schemeClr val="bg1"/>
              </a:solidFill>
              <a:latin typeface="+mj-ea"/>
              <a:ea typeface="+mj-ea"/>
              <a:cs typeface="MiSans" panose="00000500000000000000" charset="-122"/>
            </a:endParaRPr>
          </a:p>
        </p:txBody>
      </p:sp>
      <p:sp>
        <p:nvSpPr>
          <p:cNvPr id="1048902" name="标题"/>
          <p:cNvSpPr txBox="1"/>
          <p:nvPr>
            <p:custDataLst>
              <p:tags r:id="rId11"/>
            </p:custDataLst>
          </p:nvPr>
        </p:nvSpPr>
        <p:spPr>
          <a:xfrm>
            <a:off x="6711278" y="3783486"/>
            <a:ext cx="4087349" cy="720000"/>
          </a:xfrm>
          <a:prstGeom prst="rect">
            <a:avLst/>
          </a:prstGeom>
          <a:noFill/>
        </p:spPr>
        <p:txBody>
          <a:bodyPr wrap="square" lIns="0" tIns="0" rIns="0" bIns="0" rtlCol="0" anchor="ctr">
            <a:normAutofit fontScale="87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accent2"/>
                </a:solidFill>
                <a:latin typeface="+mj-ea"/>
                <a:ea typeface="+mj-ea"/>
                <a:cs typeface="MiSans" panose="00000500000000000000" charset="-122"/>
              </a:rPr>
              <a:t>特种作业电工安全培训的方法</a:t>
            </a:r>
            <a:endParaRPr lang="zh-CN" altLang="en-US" sz="2400" spc="300">
              <a:solidFill>
                <a:schemeClr val="accent2"/>
              </a:solidFill>
              <a:latin typeface="+mj-ea"/>
              <a:ea typeface="+mj-ea"/>
              <a:cs typeface="MiSans" panose="00000500000000000000" charset="-122"/>
            </a:endParaRPr>
          </a:p>
        </p:txBody>
      </p:sp>
      <p:sp>
        <p:nvSpPr>
          <p:cNvPr id="1048904" name="序号"/>
          <p:cNvSpPr txBox="1"/>
          <p:nvPr>
            <p:custDataLst>
              <p:tags r:id="rId12"/>
            </p:custDataLst>
          </p:nvPr>
        </p:nvSpPr>
        <p:spPr>
          <a:xfrm>
            <a:off x="5761627" y="4753539"/>
            <a:ext cx="720000" cy="720000"/>
          </a:xfrm>
          <a:prstGeom prst="ellipse">
            <a:avLst/>
          </a:prstGeom>
          <a:gradFill>
            <a:gsLst>
              <a:gs pos="0">
                <a:schemeClr val="accent1">
                  <a:lumMod val="60000"/>
                  <a:lumOff val="40000"/>
                  <a:alpha val="80000"/>
                </a:schemeClr>
              </a:gs>
              <a:gs pos="100000">
                <a:schemeClr val="accent2"/>
              </a:gs>
            </a:gsLst>
            <a:lin ang="9600000" scaled="0"/>
          </a:gra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bg1"/>
                </a:solidFill>
                <a:latin typeface="+mj-ea"/>
                <a:ea typeface="+mj-ea"/>
                <a:cs typeface="MiSans" panose="00000500000000000000" charset="-122"/>
              </a:rPr>
              <a:t>05.</a:t>
            </a:r>
            <a:endParaRPr lang="en-US" sz="2000">
              <a:solidFill>
                <a:schemeClr val="bg1"/>
              </a:solidFill>
              <a:latin typeface="+mj-ea"/>
              <a:ea typeface="+mj-ea"/>
              <a:cs typeface="MiSans" panose="00000500000000000000" charset="-122"/>
            </a:endParaRPr>
          </a:p>
        </p:txBody>
      </p:sp>
      <p:sp>
        <p:nvSpPr>
          <p:cNvPr id="1048906" name="标题"/>
          <p:cNvSpPr txBox="1"/>
          <p:nvPr>
            <p:custDataLst>
              <p:tags r:id="rId13"/>
            </p:custDataLst>
          </p:nvPr>
        </p:nvSpPr>
        <p:spPr>
          <a:xfrm>
            <a:off x="6711278" y="4753539"/>
            <a:ext cx="4087349" cy="720000"/>
          </a:xfrm>
          <a:prstGeom prst="rect">
            <a:avLst/>
          </a:prstGeom>
          <a:noFill/>
        </p:spPr>
        <p:txBody>
          <a:bodyPr wrap="square" lIns="0" tIns="0" rIns="0" bIns="0" rtlCol="0" anchor="ctr">
            <a:normAutofit fontScale="87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accent2"/>
                </a:solidFill>
                <a:latin typeface="+mj-ea"/>
                <a:ea typeface="+mj-ea"/>
                <a:cs typeface="MiSans" panose="00000500000000000000" charset="-122"/>
              </a:rPr>
              <a:t>特种作业电工安全培训的注意事项</a:t>
            </a:r>
            <a:endParaRPr lang="zh-CN" altLang="en-US" sz="2400" spc="300">
              <a:solidFill>
                <a:schemeClr val="accent2"/>
              </a:solidFill>
              <a:latin typeface="+mj-ea"/>
              <a:ea typeface="+mj-ea"/>
              <a:cs typeface="MiSans" panose="00000500000000000000" charset="-122"/>
            </a:endParaRPr>
          </a:p>
        </p:txBody>
      </p:sp>
      <p:sp>
        <p:nvSpPr>
          <p:cNvPr id="1048908" name="序号"/>
          <p:cNvSpPr txBox="1"/>
          <p:nvPr>
            <p:custDataLst>
              <p:tags r:id="rId14"/>
            </p:custDataLst>
          </p:nvPr>
        </p:nvSpPr>
        <p:spPr>
          <a:xfrm>
            <a:off x="5761627" y="5723592"/>
            <a:ext cx="720000" cy="720000"/>
          </a:xfrm>
          <a:prstGeom prst="ellipse">
            <a:avLst/>
          </a:prstGeom>
          <a:gradFill>
            <a:gsLst>
              <a:gs pos="0">
                <a:schemeClr val="accent1">
                  <a:lumMod val="60000"/>
                  <a:lumOff val="40000"/>
                  <a:alpha val="80000"/>
                </a:schemeClr>
              </a:gs>
              <a:gs pos="100000">
                <a:schemeClr val="accent2"/>
              </a:gs>
            </a:gsLst>
            <a:lin ang="9600000" scaled="0"/>
          </a:gra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bg1"/>
                </a:solidFill>
                <a:latin typeface="+mj-ea"/>
                <a:ea typeface="+mj-ea"/>
                <a:cs typeface="MiSans" panose="00000500000000000000" charset="-122"/>
              </a:rPr>
              <a:t>06.</a:t>
            </a:r>
            <a:endParaRPr lang="en-US" sz="2000">
              <a:solidFill>
                <a:schemeClr val="bg1"/>
              </a:solidFill>
              <a:latin typeface="+mj-ea"/>
              <a:ea typeface="+mj-ea"/>
              <a:cs typeface="MiSans" panose="00000500000000000000" charset="-122"/>
            </a:endParaRPr>
          </a:p>
        </p:txBody>
      </p:sp>
      <p:sp>
        <p:nvSpPr>
          <p:cNvPr id="1048910" name="标题"/>
          <p:cNvSpPr txBox="1"/>
          <p:nvPr>
            <p:custDataLst>
              <p:tags r:id="rId15"/>
            </p:custDataLst>
          </p:nvPr>
        </p:nvSpPr>
        <p:spPr>
          <a:xfrm>
            <a:off x="6711278" y="5723592"/>
            <a:ext cx="4087349" cy="720000"/>
          </a:xfrm>
          <a:prstGeom prst="rect">
            <a:avLst/>
          </a:prstGeom>
          <a:noFill/>
        </p:spPr>
        <p:txBody>
          <a:bodyPr wrap="square" lIns="0" tIns="0" rIns="0" bIns="0" rtlCol="0" anchor="ctr">
            <a:normAutofit fontScale="87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accent2"/>
                </a:solidFill>
                <a:latin typeface="+mj-ea"/>
                <a:ea typeface="+mj-ea"/>
                <a:cs typeface="MiSans" panose="00000500000000000000" charset="-122"/>
              </a:rPr>
              <a:t>特种作业电工安全培训的发展趋势</a:t>
            </a:r>
            <a:endParaRPr lang="zh-CN" altLang="en-US" sz="2400" spc="300">
              <a:solidFill>
                <a:schemeClr val="accent2"/>
              </a:solidFill>
              <a:latin typeface="+mj-ea"/>
              <a:ea typeface="+mj-ea"/>
              <a:cs typeface="MiSans" panose="00000500000000000000" charset="-122"/>
            </a:endParaRPr>
          </a:p>
        </p:txBody>
      </p:sp>
    </p:spTree>
    <p:custDataLst>
      <p:tags r:id="rId16"/>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bg2"/>
            </a:gs>
            <a:gs pos="100000">
              <a:schemeClr val="tx2"/>
            </a:gs>
          </a:gsLst>
          <a:lin ang="2700000" scaled="0"/>
        </a:gradFill>
        <a:effectLst/>
      </p:bgPr>
    </p:bg>
    <p:spTree>
      <p:nvGrpSpPr>
        <p:cNvPr id="65" name=""/>
        <p:cNvGrpSpPr/>
        <p:nvPr/>
      </p:nvGrpSpPr>
      <p:grpSpPr>
        <a:xfrm>
          <a:off x="0" y="0"/>
          <a:ext cx="0" cy="0"/>
        </a:xfrm>
      </p:grpSpPr>
      <p:sp>
        <p:nvSpPr>
          <p:cNvPr id="1048964" name="标题 1"/>
          <p:cNvSpPr>
            <a:spLocks noGrp="1"/>
          </p:cNvSpPr>
          <p:nvPr>
            <p:ph type="title" idx="2"/>
            <p:custDataLst>
              <p:tags r:id="rId2"/>
            </p:custDataLst>
          </p:nvPr>
        </p:nvSpPr>
        <p:spPr/>
        <p:txBody>
          <a:bodyPr/>
          <a:lstStyle/>
          <a:p>
            <a:r>
              <a:rPr lang="zh-CN" altLang="en-US"/>
              <a:t>添加章节标题</a:t>
            </a:r>
            <a:endParaRPr lang="zh-CN" altLang="en-US"/>
          </a:p>
        </p:txBody>
      </p:sp>
      <p:sp>
        <p:nvSpPr>
          <p:cNvPr id="1048966" name="文本占位符 2"/>
          <p:cNvSpPr>
            <a:spLocks noGrp="1"/>
          </p:cNvSpPr>
          <p:nvPr>
            <p:ph type="body" idx="1"/>
            <p:custDataLst>
              <p:tags r:id="rId3"/>
            </p:custDataLst>
          </p:nvPr>
        </p:nvSpPr>
        <p:spPr/>
        <p:txBody>
          <a:bodyPr/>
          <a:lstStyle/>
          <a:p>
            <a:r>
              <a:rPr lang="zh-CN" altLang="en-US"/>
              <a:t>PART ONE</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bg2"/>
            </a:gs>
            <a:gs pos="100000">
              <a:schemeClr val="tx2"/>
            </a:gs>
          </a:gsLst>
          <a:lin ang="2700000" scaled="0"/>
        </a:gradFill>
        <a:effectLst/>
      </p:bgPr>
    </p:bg>
    <p:spTree>
      <p:nvGrpSpPr>
        <p:cNvPr id="73" name=""/>
        <p:cNvGrpSpPr/>
        <p:nvPr/>
      </p:nvGrpSpPr>
      <p:grpSpPr>
        <a:xfrm>
          <a:off x="0" y="0"/>
          <a:ext cx="0" cy="0"/>
        </a:xfrm>
      </p:grpSpPr>
      <p:sp>
        <p:nvSpPr>
          <p:cNvPr id="1049036" name="标题 1"/>
          <p:cNvSpPr>
            <a:spLocks noGrp="1"/>
          </p:cNvSpPr>
          <p:nvPr>
            <p:ph type="title" idx="2"/>
            <p:custDataLst>
              <p:tags r:id="rId2"/>
            </p:custDataLst>
          </p:nvPr>
        </p:nvSpPr>
        <p:spPr/>
        <p:txBody>
          <a:bodyPr>
            <a:normAutofit fontScale="90000"/>
          </a:bodyPr>
          <a:lstStyle/>
          <a:p>
            <a:r>
              <a:rPr lang="zh-CN" altLang="en-US"/>
              <a:t>特种作业电工安全培训的重要性</a:t>
            </a:r>
            <a:endParaRPr lang="zh-CN" altLang="en-US"/>
          </a:p>
        </p:txBody>
      </p:sp>
      <p:sp>
        <p:nvSpPr>
          <p:cNvPr id="1049038" name="文本占位符 2"/>
          <p:cNvSpPr>
            <a:spLocks noGrp="1"/>
          </p:cNvSpPr>
          <p:nvPr>
            <p:ph type="body" idx="1"/>
            <p:custDataLst>
              <p:tags r:id="rId3"/>
            </p:custDataLst>
          </p:nvPr>
        </p:nvSpPr>
        <p:spPr/>
        <p:txBody>
          <a:bodyPr/>
          <a:lstStyle/>
          <a:p>
            <a:r>
              <a:rPr lang="zh-CN" altLang="en-US"/>
              <a:t>PART TWO</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108" name="标题 2"/>
          <p:cNvSpPr>
            <a:spLocks noGrp="1"/>
          </p:cNvSpPr>
          <p:nvPr>
            <p:ph type="title" idx="5"/>
          </p:nvPr>
        </p:nvSpPr>
        <p:spPr/>
        <p:txBody>
          <a:bodyPr>
            <a:normAutofit fontScale="93750"/>
          </a:bodyPr>
          <a:lstStyle/>
          <a:p>
            <a:r>
              <a:rPr lang="zh-CN" altLang="en-US"/>
              <a:t>保障作业人员安全</a:t>
            </a:r>
            <a:endParaRPr lang="zh-CN" altLang="en-US"/>
          </a:p>
        </p:txBody>
      </p:sp>
      <p:sp>
        <p:nvSpPr>
          <p:cNvPr id="1049110"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112"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effectLst/>
              <a:latin typeface="+mn-ea"/>
              <a:sym typeface="+mn-ea"/>
            </a:endParaRPr>
          </a:p>
        </p:txBody>
      </p:sp>
      <p:sp>
        <p:nvSpPr>
          <p:cNvPr id="1049114"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特种作业电工面临的安全风险多种多样，如触电、高空坠落等。</a:t>
            </a:r>
            <a:endParaRPr lang="zh-CN" altLang="en-US" sz="2000" spc="200">
              <a:solidFill>
                <a:schemeClr val="tx1">
                  <a:lumMod val="85000"/>
                  <a:lumOff val="15000"/>
                </a:schemeClr>
              </a:solidFill>
              <a:latin typeface="+mn-ea"/>
              <a:sym typeface="+mn-ea"/>
            </a:endParaRPr>
          </a:p>
        </p:txBody>
      </p:sp>
      <p:sp>
        <p:nvSpPr>
          <p:cNvPr id="1049116"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118"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9120"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安全培训能够帮助特种作业电工掌握安全操作规程和应急处理措施，减少事故发生的可能性。</a:t>
            </a:r>
            <a:endParaRPr lang="zh-CN" altLang="en-US" sz="2000" spc="200">
              <a:solidFill>
                <a:schemeClr val="tx1">
                  <a:lumMod val="85000"/>
                  <a:lumOff val="15000"/>
                </a:schemeClr>
              </a:solidFill>
              <a:latin typeface="+mn-ea"/>
              <a:sym typeface="+mn-ea"/>
            </a:endParaRPr>
          </a:p>
        </p:txBody>
      </p:sp>
      <p:sp>
        <p:nvSpPr>
          <p:cNvPr id="1049122"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124"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9126" name="文本框 5"/>
          <p:cNvSpPr txBox="1"/>
          <p:nvPr>
            <p:custDataLst>
              <p:tags r:id="rId10"/>
            </p:custDataLst>
          </p:nvPr>
        </p:nvSpPr>
        <p:spPr>
          <a:xfrm>
            <a:off x="634960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特种作业电工安全培训是法律法规规定的义务，也是企业安全生产的重要保障。</a:t>
            </a:r>
            <a:endParaRPr lang="zh-CN" altLang="en-US" sz="2000" spc="200">
              <a:solidFill>
                <a:schemeClr val="tx1">
                  <a:lumMod val="85000"/>
                  <a:lumOff val="15000"/>
                </a:schemeClr>
              </a:solidFill>
              <a:latin typeface="+mn-ea"/>
              <a:sym typeface="+mn-ea"/>
            </a:endParaRPr>
          </a:p>
        </p:txBody>
      </p:sp>
      <p:sp>
        <p:nvSpPr>
          <p:cNvPr id="1049128"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130"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9132"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特种作业电工安全培训能够提高作业人员的安全意识和技能水平，确保作业安全顺利完成。</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78" name="标题 2"/>
          <p:cNvSpPr>
            <a:spLocks noGrp="1"/>
          </p:cNvSpPr>
          <p:nvPr>
            <p:ph type="title" idx="5"/>
          </p:nvPr>
        </p:nvSpPr>
        <p:spPr/>
        <p:txBody>
          <a:bodyPr>
            <a:normAutofit fontScale="93750"/>
          </a:bodyPr>
          <a:lstStyle/>
          <a:p>
            <a:r>
              <a:rPr lang="zh-CN" altLang="en-US"/>
              <a:t>提高作业效率和质量</a:t>
            </a:r>
            <a:endParaRPr lang="zh-CN" altLang="en-US"/>
          </a:p>
        </p:txBody>
      </p:sp>
      <p:sp>
        <p:nvSpPr>
          <p:cNvPr id="1049180"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182"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184"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fontScale="7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特种作业电工安全培训能够提高作业人员的安全意识和技能水平，减少事故发生，保障人员安全。</a:t>
            </a:r>
            <a:endParaRPr lang="zh-CN" altLang="en-US" sz="2000" spc="150">
              <a:solidFill>
                <a:schemeClr val="tx1">
                  <a:lumMod val="85000"/>
                  <a:lumOff val="15000"/>
                </a:schemeClr>
              </a:solidFill>
              <a:latin typeface="+mn-ea"/>
              <a:sym typeface="+mn-ea"/>
            </a:endParaRPr>
          </a:p>
        </p:txBody>
      </p:sp>
      <p:sp>
        <p:nvSpPr>
          <p:cNvPr id="1049186"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188"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190"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培训能够帮助作业人员掌握正确的操作规程和技能，提高作业效率和质量。</a:t>
            </a:r>
            <a:endParaRPr lang="zh-CN" altLang="en-US" sz="2000" spc="150">
              <a:solidFill>
                <a:schemeClr val="tx1">
                  <a:lumMod val="85000"/>
                  <a:lumOff val="15000"/>
                </a:schemeClr>
              </a:solidFill>
              <a:latin typeface="+mn-ea"/>
              <a:sym typeface="+mn-ea"/>
            </a:endParaRPr>
          </a:p>
        </p:txBody>
      </p:sp>
      <p:sp>
        <p:nvSpPr>
          <p:cNvPr id="1049192"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194"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196"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fontScale="8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通过培训，特种作业电工能够更好地应对复杂的工作环境和突发状况，提高应对能力。</a:t>
            </a:r>
            <a:endParaRPr lang="zh-CN" altLang="en-US" sz="2000" spc="150">
              <a:solidFill>
                <a:schemeClr val="tx1">
                  <a:lumMod val="85000"/>
                  <a:lumOff val="15000"/>
                </a:schemeClr>
              </a:solidFill>
              <a:latin typeface="+mn-ea"/>
              <a:sym typeface="+mn-ea"/>
            </a:endParaRPr>
          </a:p>
        </p:txBody>
      </p:sp>
      <p:sp>
        <p:nvSpPr>
          <p:cNvPr id="1049198"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00"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02"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fontScale="7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特种作业电工安全培训是行业规范和法律法规的要求，是保障作业人员和企业的合法权益的重要措施。</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248" name="标题 2"/>
          <p:cNvSpPr>
            <a:spLocks noGrp="1"/>
          </p:cNvSpPr>
          <p:nvPr>
            <p:ph type="title" idx="5"/>
          </p:nvPr>
        </p:nvSpPr>
        <p:spPr/>
        <p:txBody>
          <a:bodyPr>
            <a:normAutofit fontScale="96875"/>
          </a:bodyPr>
          <a:lstStyle/>
          <a:p>
            <a:r>
              <a:rPr lang="zh-CN" altLang="en-US"/>
              <a:t>降低事故风险和损失</a:t>
            </a:r>
            <a:endParaRPr lang="zh-CN" altLang="en-US"/>
          </a:p>
        </p:txBody>
      </p:sp>
      <p:sp>
        <p:nvSpPr>
          <p:cNvPr id="1049250"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252"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effectLst/>
              <a:latin typeface="+mn-ea"/>
              <a:sym typeface="+mn-ea"/>
            </a:endParaRPr>
          </a:p>
        </p:txBody>
      </p:sp>
      <p:sp>
        <p:nvSpPr>
          <p:cNvPr id="1049254"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特种作业电工面临较高的安全风险，通过安全培训可以减少事故发生的可能性。</a:t>
            </a:r>
            <a:endParaRPr lang="zh-CN" altLang="en-US" sz="2000" spc="200">
              <a:solidFill>
                <a:schemeClr val="tx1">
                  <a:lumMod val="85000"/>
                  <a:lumOff val="15000"/>
                </a:schemeClr>
              </a:solidFill>
              <a:latin typeface="+mn-ea"/>
              <a:sym typeface="+mn-ea"/>
            </a:endParaRPr>
          </a:p>
        </p:txBody>
      </p:sp>
      <p:sp>
        <p:nvSpPr>
          <p:cNvPr id="1049256"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258"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9260"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安全培训可以帮助特种作业电工熟练掌握安全操作规程和应急处理措施，降低事故损失。</a:t>
            </a:r>
            <a:endParaRPr lang="zh-CN" altLang="en-US" sz="2000" spc="200">
              <a:solidFill>
                <a:schemeClr val="tx1">
                  <a:lumMod val="85000"/>
                  <a:lumOff val="15000"/>
                </a:schemeClr>
              </a:solidFill>
              <a:latin typeface="+mn-ea"/>
              <a:sym typeface="+mn-ea"/>
            </a:endParaRPr>
          </a:p>
        </p:txBody>
      </p:sp>
      <p:sp>
        <p:nvSpPr>
          <p:cNvPr id="1049262"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264"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9266" name="文本框 5"/>
          <p:cNvSpPr txBox="1"/>
          <p:nvPr>
            <p:custDataLst>
              <p:tags r:id="rId10"/>
            </p:custDataLst>
          </p:nvPr>
        </p:nvSpPr>
        <p:spPr>
          <a:xfrm>
            <a:off x="634960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定期进行安全培训，可以提高特种作业电工的安全意识和自我保护能力，从而减少事故风险。</a:t>
            </a:r>
            <a:endParaRPr lang="zh-CN" altLang="en-US" sz="2000" spc="200">
              <a:solidFill>
                <a:schemeClr val="tx1">
                  <a:lumMod val="85000"/>
                  <a:lumOff val="15000"/>
                </a:schemeClr>
              </a:solidFill>
              <a:latin typeface="+mn-ea"/>
              <a:sym typeface="+mn-ea"/>
            </a:endParaRPr>
          </a:p>
        </p:txBody>
      </p:sp>
      <p:sp>
        <p:nvSpPr>
          <p:cNvPr id="1049268"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270"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9272"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特种作业电工安全培训是法律法规规定的义务，也是企业安全生产的重要保障。</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bg2"/>
            </a:gs>
            <a:gs pos="100000">
              <a:schemeClr val="tx2"/>
            </a:gs>
          </a:gsLst>
          <a:lin ang="2700000" scaled="0"/>
        </a:gradFill>
        <a:effectLst/>
      </p:bgPr>
    </p:bg>
    <p:spTree>
      <p:nvGrpSpPr>
        <p:cNvPr id="105" name=""/>
        <p:cNvGrpSpPr/>
        <p:nvPr/>
      </p:nvGrpSpPr>
      <p:grpSpPr>
        <a:xfrm>
          <a:off x="0" y="0"/>
          <a:ext cx="0" cy="0"/>
        </a:xfrm>
      </p:grpSpPr>
      <p:sp>
        <p:nvSpPr>
          <p:cNvPr id="1049318" name="标题 1"/>
          <p:cNvSpPr>
            <a:spLocks noGrp="1"/>
          </p:cNvSpPr>
          <p:nvPr>
            <p:ph type="title" idx="2"/>
            <p:custDataLst>
              <p:tags r:id="rId2"/>
            </p:custDataLst>
          </p:nvPr>
        </p:nvSpPr>
        <p:spPr/>
        <p:txBody>
          <a:bodyPr>
            <a:normAutofit fontScale="90000"/>
          </a:bodyPr>
          <a:lstStyle/>
          <a:p>
            <a:r>
              <a:rPr lang="zh-CN" altLang="en-US"/>
              <a:t>特种作业电工安全培训的内容</a:t>
            </a:r>
            <a:endParaRPr lang="zh-CN" altLang="en-US"/>
          </a:p>
        </p:txBody>
      </p:sp>
      <p:sp>
        <p:nvSpPr>
          <p:cNvPr id="1049320" name="文本占位符 2"/>
          <p:cNvSpPr>
            <a:spLocks noGrp="1"/>
          </p:cNvSpPr>
          <p:nvPr>
            <p:ph type="body" idx="1"/>
            <p:custDataLst>
              <p:tags r:id="rId3"/>
            </p:custDataLst>
          </p:nvPr>
        </p:nvSpPr>
        <p:spPr/>
        <p:txBody>
          <a:bodyPr>
            <a:normAutofit fontScale="97727"/>
          </a:bodyPr>
          <a:lstStyle/>
          <a:p>
            <a:r>
              <a:rPr lang="zh-CN" altLang="en-US"/>
              <a:t>PART THREE</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90" name="标题 2"/>
          <p:cNvSpPr>
            <a:spLocks noGrp="1"/>
          </p:cNvSpPr>
          <p:nvPr>
            <p:ph type="title" idx="5"/>
          </p:nvPr>
        </p:nvSpPr>
        <p:spPr/>
        <p:txBody>
          <a:bodyPr>
            <a:normAutofit fontScale="93750"/>
          </a:bodyPr>
          <a:lstStyle/>
          <a:p>
            <a:r>
              <a:rPr lang="zh-CN" altLang="en-US"/>
              <a:t>电工基础知识</a:t>
            </a:r>
            <a:endParaRPr lang="zh-CN" altLang="en-US"/>
          </a:p>
        </p:txBody>
      </p:sp>
      <p:sp>
        <p:nvSpPr>
          <p:cNvPr id="1049392"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94"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96"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电工基本概念：电流、电压、电阻、电容等基本电学概念</a:t>
            </a:r>
            <a:endParaRPr lang="zh-CN" altLang="en-US" sz="2000" spc="150">
              <a:solidFill>
                <a:schemeClr val="tx1">
                  <a:lumMod val="85000"/>
                  <a:lumOff val="15000"/>
                </a:schemeClr>
              </a:solidFill>
              <a:latin typeface="+mn-ea"/>
              <a:sym typeface="+mn-ea"/>
            </a:endParaRPr>
          </a:p>
        </p:txBody>
      </p:sp>
      <p:sp>
        <p:nvSpPr>
          <p:cNvPr id="1049398"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00"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02"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电路分析：串联、并联、欧姆定律等电路分析知识</a:t>
            </a:r>
            <a:endParaRPr lang="zh-CN" altLang="en-US" sz="2000" spc="150">
              <a:solidFill>
                <a:schemeClr val="tx1">
                  <a:lumMod val="85000"/>
                  <a:lumOff val="15000"/>
                </a:schemeClr>
              </a:solidFill>
              <a:latin typeface="+mn-ea"/>
              <a:sym typeface="+mn-ea"/>
            </a:endParaRPr>
          </a:p>
        </p:txBody>
      </p:sp>
      <p:sp>
        <p:nvSpPr>
          <p:cNvPr id="1049404"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06"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08"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电气设备：电动机、变压器、开关、导线等常用电气设备</a:t>
            </a:r>
            <a:endParaRPr lang="zh-CN" altLang="en-US" sz="2000" spc="150">
              <a:solidFill>
                <a:schemeClr val="tx1">
                  <a:lumMod val="85000"/>
                  <a:lumOff val="15000"/>
                </a:schemeClr>
              </a:solidFill>
              <a:latin typeface="+mn-ea"/>
              <a:sym typeface="+mn-ea"/>
            </a:endParaRPr>
          </a:p>
        </p:txBody>
      </p:sp>
      <p:sp>
        <p:nvSpPr>
          <p:cNvPr id="1049410"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12"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14"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安全用电：接地、绝缘、安全电压等安全用电知识</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460" name="标题 2"/>
          <p:cNvSpPr>
            <a:spLocks noGrp="1"/>
          </p:cNvSpPr>
          <p:nvPr>
            <p:ph type="title" idx="5"/>
          </p:nvPr>
        </p:nvSpPr>
        <p:spPr/>
        <p:txBody>
          <a:bodyPr>
            <a:normAutofit fontScale="93750"/>
          </a:bodyPr>
          <a:lstStyle/>
          <a:p>
            <a:r>
              <a:rPr lang="zh-CN" altLang="en-US"/>
              <a:t>作业安全规定和标准</a:t>
            </a:r>
            <a:endParaRPr lang="zh-CN" altLang="en-US"/>
          </a:p>
        </p:txBody>
      </p:sp>
      <p:sp>
        <p:nvSpPr>
          <p:cNvPr id="1049462"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64"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66"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68"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70"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939"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72"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74"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76"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941"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78"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943"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94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80"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82"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84"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947"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86"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949"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88"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951"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90"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92"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94"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96"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98"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必须经过专业培训并取得特种作业电工证书</a:t>
            </a:r>
            <a:endParaRPr lang="zh-CN" altLang="en-US" sz="1200" spc="150">
              <a:solidFill>
                <a:schemeClr val="tx1">
                  <a:lumMod val="65000"/>
                  <a:lumOff val="35000"/>
                </a:schemeClr>
              </a:solidFill>
              <a:latin typeface="+mn-ea"/>
              <a:sym typeface="+mn-ea"/>
            </a:endParaRPr>
          </a:p>
        </p:txBody>
      </p:sp>
      <p:sp>
        <p:nvSpPr>
          <p:cNvPr id="1049500"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遵循高处作业、吊装作业等特殊作业的安全规定和标准</a:t>
            </a:r>
            <a:endParaRPr lang="zh-CN" altLang="en-US" sz="1200" spc="150">
              <a:solidFill>
                <a:schemeClr val="tx1">
                  <a:lumMod val="65000"/>
                  <a:lumOff val="35000"/>
                </a:schemeClr>
              </a:solidFill>
              <a:latin typeface="+mn-ea"/>
              <a:sym typeface="+mn-ea"/>
            </a:endParaRPr>
          </a:p>
        </p:txBody>
      </p:sp>
      <p:sp>
        <p:nvSpPr>
          <p:cNvPr id="1049502" name="正文"/>
          <p:cNvSpPr txBox="1"/>
          <p:nvPr>
            <p:custDataLst>
              <p:tags r:id="rId29"/>
            </p:custDataLst>
          </p:nvPr>
        </p:nvSpPr>
        <p:spPr>
          <a:xfrm>
            <a:off x="7890265" y="2538063"/>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作业时必须佩戴个人防护用品，如绝缘手套、绝缘鞋等</a:t>
            </a:r>
            <a:endParaRPr lang="zh-CN" altLang="en-US" sz="1200" spc="150">
              <a:solidFill>
                <a:schemeClr val="tx1">
                  <a:lumMod val="65000"/>
                  <a:lumOff val="35000"/>
                </a:schemeClr>
              </a:solidFill>
              <a:latin typeface="+mn-ea"/>
              <a:sym typeface="+mn-ea"/>
            </a:endParaRPr>
          </a:p>
        </p:txBody>
      </p:sp>
      <p:sp>
        <p:nvSpPr>
          <p:cNvPr id="1049504" name="正文"/>
          <p:cNvSpPr txBox="1"/>
          <p:nvPr>
            <p:custDataLst>
              <p:tags r:id="rId30"/>
            </p:custDataLst>
          </p:nvPr>
        </p:nvSpPr>
        <p:spPr>
          <a:xfrm>
            <a:off x="2136402" y="2538063"/>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熟练掌握安全操作规程和用电安全知识</a:t>
            </a:r>
            <a:endParaRPr lang="zh-CN" altLang="en-US" sz="1200" spc="150">
              <a:solidFill>
                <a:schemeClr val="tx1">
                  <a:lumMod val="65000"/>
                  <a:lumOff val="35000"/>
                </a:schemeClr>
              </a:solidFill>
              <a:latin typeface="+mn-ea"/>
              <a:sym typeface="+mn-ea"/>
            </a:endParaRPr>
          </a:p>
        </p:txBody>
      </p:sp>
      <p:sp>
        <p:nvSpPr>
          <p:cNvPr id="1049506" name="正文"/>
          <p:cNvSpPr txBox="1"/>
          <p:nvPr>
            <p:custDataLst>
              <p:tags r:id="rId31"/>
            </p:custDataLst>
          </p:nvPr>
        </p:nvSpPr>
        <p:spPr>
          <a:xfrm>
            <a:off x="5013987"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定期进行安全培训和考核，确保技能水平达标</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552" name="标题 2"/>
          <p:cNvSpPr>
            <a:spLocks noGrp="1"/>
          </p:cNvSpPr>
          <p:nvPr>
            <p:ph type="title" idx="5"/>
          </p:nvPr>
        </p:nvSpPr>
        <p:spPr/>
        <p:txBody>
          <a:bodyPr>
            <a:normAutofit fontScale="93750"/>
          </a:bodyPr>
          <a:lstStyle/>
          <a:p>
            <a:r>
              <a:rPr lang="zh-CN" altLang="en-US"/>
              <a:t>作业现场安全检查和评估</a:t>
            </a:r>
            <a:endParaRPr lang="zh-CN" altLang="en-US"/>
          </a:p>
        </p:txBody>
      </p:sp>
      <p:sp>
        <p:nvSpPr>
          <p:cNvPr id="1049554"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56"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558"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60"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562"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64"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566"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68"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570"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fontScale="83333"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安全检查和评估是特种作业电工必须掌握的基本技能，也是保障作业安全的重要措施。</a:t>
            </a:r>
            <a:endParaRPr lang="zh-CN" altLang="en-US" sz="2400">
              <a:latin typeface="+mn-ea"/>
              <a:ea typeface="+mn-ea"/>
            </a:endParaRPr>
          </a:p>
        </p:txBody>
      </p:sp>
      <p:sp>
        <p:nvSpPr>
          <p:cNvPr id="1049572"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特种作业电工应定期进行安全检查和评估，确保作业现场的安全。</a:t>
            </a:r>
            <a:endParaRPr lang="zh-CN" altLang="en-US" sz="2400">
              <a:latin typeface="+mn-ea"/>
              <a:ea typeface="+mn-ea"/>
            </a:endParaRPr>
          </a:p>
        </p:txBody>
      </p:sp>
      <p:sp>
        <p:nvSpPr>
          <p:cNvPr id="1049574"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fontScale="95833"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作业现场安全检查的内容包括设备设施、安全防护措施、作业人员资质等。</a:t>
            </a:r>
            <a:endParaRPr lang="zh-CN" altLang="en-US" sz="2400">
              <a:latin typeface="+mn-ea"/>
              <a:ea typeface="+mn-ea"/>
            </a:endParaRPr>
          </a:p>
        </p:txBody>
      </p:sp>
      <p:sp>
        <p:nvSpPr>
          <p:cNvPr id="1049576"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fontScale="83333"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安全评估是根据检查结果对作业现场的安全风险进行评估，确定是否符合安全要求。</a:t>
            </a:r>
            <a:endParaRPr lang="zh-CN" altLang="en-US" sz="2400">
              <a:latin typeface="+mn-ea"/>
              <a:ea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622" name="标题 2"/>
          <p:cNvSpPr>
            <a:spLocks noGrp="1"/>
          </p:cNvSpPr>
          <p:nvPr>
            <p:ph type="title" idx="5"/>
          </p:nvPr>
        </p:nvSpPr>
        <p:spPr/>
        <p:txBody>
          <a:bodyPr>
            <a:normAutofit fontScale="93750"/>
          </a:bodyPr>
          <a:lstStyle/>
          <a:p>
            <a:r>
              <a:rPr lang="zh-CN" altLang="en-US"/>
              <a:t>应急处理和救援措施</a:t>
            </a:r>
            <a:endParaRPr lang="zh-CN" altLang="en-US"/>
          </a:p>
        </p:txBody>
      </p:sp>
      <p:sp>
        <p:nvSpPr>
          <p:cNvPr id="1049624"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触电事故处理：切断电源，使用绝缘物体将受害者与电源分离，进行急救并拨打急救电话</a:t>
            </a:r>
            <a:endParaRPr lang="zh-CN" altLang="en-US" sz="1200" spc="150">
              <a:solidFill>
                <a:schemeClr val="tx1">
                  <a:lumMod val="65000"/>
                  <a:lumOff val="35000"/>
                </a:schemeClr>
              </a:solidFill>
              <a:latin typeface="+mn-ea"/>
              <a:sym typeface="+mn-ea"/>
            </a:endParaRPr>
          </a:p>
        </p:txBody>
      </p:sp>
      <p:sp>
        <p:nvSpPr>
          <p:cNvPr id="1049626"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火灾事故处理：立即报警，使用灭火器材进行灭火，疏散人员，确保安全</a:t>
            </a:r>
            <a:endParaRPr lang="zh-CN" altLang="en-US" sz="1200" spc="150">
              <a:solidFill>
                <a:schemeClr val="tx1">
                  <a:lumMod val="65000"/>
                  <a:lumOff val="35000"/>
                </a:schemeClr>
              </a:solidFill>
              <a:latin typeface="+mn-ea"/>
              <a:sym typeface="+mn-ea"/>
            </a:endParaRPr>
          </a:p>
        </p:txBody>
      </p:sp>
      <p:sp>
        <p:nvSpPr>
          <p:cNvPr id="1049628"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机械事故处理：立即停止机械运转，将受害者与机械分离，进行急救并拨打急救电话</a:t>
            </a:r>
            <a:endParaRPr lang="zh-CN" altLang="en-US" sz="1200" spc="150">
              <a:solidFill>
                <a:schemeClr val="tx1">
                  <a:lumMod val="65000"/>
                  <a:lumOff val="35000"/>
                </a:schemeClr>
              </a:solidFill>
              <a:latin typeface="+mn-ea"/>
              <a:sym typeface="+mn-ea"/>
            </a:endParaRPr>
          </a:p>
        </p:txBody>
      </p:sp>
      <p:sp>
        <p:nvSpPr>
          <p:cNvPr id="1049630"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化学品泄漏处理：立即报警，穿戴防护服和呼吸器，使用适当的清洁剂和吸附材料进行清理</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bg2"/>
            </a:gs>
            <a:gs pos="100000">
              <a:schemeClr val="tx2"/>
            </a:gs>
          </a:gsLst>
          <a:lin ang="2700000" scaled="0"/>
        </a:gradFill>
        <a:effectLst/>
      </p:bgPr>
    </p:bg>
    <p:spTree>
      <p:nvGrpSpPr>
        <p:cNvPr id="145" name=""/>
        <p:cNvGrpSpPr/>
        <p:nvPr/>
      </p:nvGrpSpPr>
      <p:grpSpPr>
        <a:xfrm>
          <a:off x="0" y="0"/>
          <a:ext cx="0" cy="0"/>
        </a:xfrm>
      </p:grpSpPr>
      <p:sp>
        <p:nvSpPr>
          <p:cNvPr id="1049676" name="标题 1"/>
          <p:cNvSpPr>
            <a:spLocks noGrp="1"/>
          </p:cNvSpPr>
          <p:nvPr>
            <p:ph type="title" idx="2"/>
            <p:custDataLst>
              <p:tags r:id="rId2"/>
            </p:custDataLst>
          </p:nvPr>
        </p:nvSpPr>
        <p:spPr/>
        <p:txBody>
          <a:bodyPr>
            <a:normAutofit fontScale="90000"/>
          </a:bodyPr>
          <a:lstStyle/>
          <a:p>
            <a:r>
              <a:rPr lang="zh-CN" altLang="en-US"/>
              <a:t>特种作业电工安全培训的方法</a:t>
            </a:r>
            <a:endParaRPr lang="zh-CN" altLang="en-US"/>
          </a:p>
        </p:txBody>
      </p:sp>
      <p:sp>
        <p:nvSpPr>
          <p:cNvPr id="1049678" name="文本占位符 2"/>
          <p:cNvSpPr>
            <a:spLocks noGrp="1"/>
          </p:cNvSpPr>
          <p:nvPr>
            <p:ph type="body" idx="1"/>
            <p:custDataLst>
              <p:tags r:id="rId3"/>
            </p:custDataLst>
          </p:nvPr>
        </p:nvSpPr>
        <p:spPr/>
        <p:txBody>
          <a:bodyPr/>
          <a:lstStyle/>
          <a:p>
            <a:r>
              <a:rPr lang="zh-CN" altLang="en-US"/>
              <a:t>PART FOUR</a:t>
            </a:r>
            <a:endParaRPr lang="zh-CN" altLang="en-US"/>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748" name="标题 2"/>
          <p:cNvSpPr>
            <a:spLocks noGrp="1"/>
          </p:cNvSpPr>
          <p:nvPr>
            <p:ph type="title" idx="5"/>
          </p:nvPr>
        </p:nvSpPr>
        <p:spPr/>
        <p:txBody>
          <a:bodyPr>
            <a:normAutofit fontScale="93750"/>
          </a:bodyPr>
          <a:lstStyle/>
          <a:p>
            <a:r>
              <a:rPr lang="zh-CN" altLang="en-US"/>
              <a:t>理论教学和实践操作相结合</a:t>
            </a:r>
            <a:endParaRPr lang="zh-CN" altLang="en-US"/>
          </a:p>
        </p:txBody>
      </p:sp>
      <p:sp>
        <p:nvSpPr>
          <p:cNvPr id="1049750"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752"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754"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756"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758"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760"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762"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764"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766"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模拟演练：模拟实际工作场景，进行应急演练和处置</a:t>
            </a:r>
            <a:endParaRPr lang="zh-CN" altLang="en-US" sz="2400">
              <a:latin typeface="+mn-ea"/>
              <a:ea typeface="+mn-ea"/>
            </a:endParaRPr>
          </a:p>
        </p:txBody>
      </p:sp>
      <p:sp>
        <p:nvSpPr>
          <p:cNvPr id="1049768"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案例分析：分析特种作业电工事故案例，总结经验教训</a:t>
            </a:r>
            <a:endParaRPr lang="zh-CN" altLang="en-US" sz="2400">
              <a:latin typeface="+mn-ea"/>
              <a:ea typeface="+mn-ea"/>
            </a:endParaRPr>
          </a:p>
        </p:txBody>
      </p:sp>
      <p:sp>
        <p:nvSpPr>
          <p:cNvPr id="1049770"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理论教学：讲解特种作业电工安全知识和规范</a:t>
            </a:r>
            <a:endParaRPr lang="zh-CN" altLang="en-US" sz="2400">
              <a:latin typeface="+mn-ea"/>
              <a:ea typeface="+mn-ea"/>
            </a:endParaRPr>
          </a:p>
        </p:txBody>
      </p:sp>
      <p:sp>
        <p:nvSpPr>
          <p:cNvPr id="1049772"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实践操作：实际操作电气设备，掌握安全操作技能</a:t>
            </a:r>
            <a:endParaRPr lang="zh-CN" altLang="en-US" sz="2400">
              <a:latin typeface="+mn-ea"/>
              <a:ea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https://d.book118.com/907130114036006033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66"/>
  <p:tag name="KSO_WM_UNIT_HIGHLIGHT" val="0"/>
  <p:tag name="KSO_WM_UNIT_ID" val="_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32"/>
  <p:tag name="KSO_WM_UNIT_HIGHLIGHT" val="0"/>
  <p:tag name="KSO_WM_UNIT_ID" val="_1*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72"/>
  <p:tag name="KSO_WM_UNIT_HIGHLIGHT" val="0"/>
  <p:tag name="KSO_WM_UNIT_ID" val="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11"/>
  <p:tag name="KSO_WM_UNIT_INDEX" val="11"/>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_1*i*12"/>
  <p:tag name="KSO_WM_UNIT_INDEX" val="12"/>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 WPS,a click to unlimited possibilities"/>
  <p:tag name="KSO_WM_UNIT_TYPE" val="b"/>
  <p:tag name="KSO_WM_UNIT_VALUE" val="17"/>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2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2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LINE_FILL_TYPE" val="2"/>
  <p:tag name="KSO_WM_UNIT_LINE_FORE_SCHEMECOLOR_INDEX" val="5"/>
  <p:tag name="KSO_WM_UNIT_LINE_FORE_SCHEMECOLOR_INDEX_BRIGHTNESS" val="0"/>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LINE_FILL_TYPE" val="2"/>
  <p:tag name="KSO_WM_UNIT_LINE_FORE_SCHEMECOLOR_INDEX" val="5"/>
  <p:tag name="KSO_WM_UNIT_LINE_FORE_SCHEMECOLOR_INDEX_BRIGHTNESS" val="0"/>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3"/>
  <p:tag name="KSO_WM_UNIT_INDEX" val="3"/>
  <p:tag name="KSO_WM_UNIT_LAYERLEVEL" val="1"/>
  <p:tag name="KSO_WM_UNIT_LINE_FILL_TYPE" val="2"/>
  <p:tag name="KSO_WM_UNIT_LINE_FORE_SCHEMECOLOR_INDEX" val="5"/>
  <p:tag name="KSO_WM_UNIT_LINE_FORE_SCHEMECOLOR_INDEX_BRIGHTNESS" val="0"/>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2*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72"/>
  <p:tag name="KSO_WM_UNIT_HIGHLIGHT" val="0"/>
  <p:tag name="KSO_WM_UNIT_ID" val="_3*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3*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32"/>
  <p:tag name="KSO_WM_UNIT_HIGHLIGHT" val="0"/>
  <p:tag name="KSO_WM_UNIT_ID" val="_3*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3"/>
  <p:tag name="KSO_WM_UNIT_INDEX" val="13"/>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66"/>
  <p:tag name="KSO_WM_UNIT_HIGHLIGHT" val="0"/>
  <p:tag name="KSO_WM_UNIT_ID" val="_4*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4*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32"/>
  <p:tag name="KSO_WM_UNIT_HIGHLIGHT" val="0"/>
  <p:tag name="KSO_WM_UNIT_ID" val="_4*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72"/>
  <p:tag name="KSO_WM_UNIT_HIGHLIGHT" val="0"/>
  <p:tag name="KSO_WM_UNIT_ID" val="_4*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11"/>
  <p:tag name="KSO_WM_UNIT_INDEX" val="11"/>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_4*i*12"/>
  <p:tag name="KSO_WM_UNIT_INDEX" val="12"/>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56.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5"/>
  <p:tag name="KSO_WM_UNIT_INDEX" val="5"/>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5*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LINE_FILL_TYPE" val="2"/>
  <p:tag name="KSO_WM_UNIT_LINE_FORE_SCHEMECOLOR_INDEX" val="5"/>
  <p:tag name="KSO_WM_UNIT_LINE_FORE_SCHEMECOLOR_INDEX_BRIGHTNESS" val="0"/>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3"/>
  <p:tag name="KSO_WM_UNIT_INDEX" val="3"/>
  <p:tag name="KSO_WM_UNIT_LAYERLEVEL" val="1"/>
  <p:tag name="KSO_WM_UNIT_LINE_FILL_TYPE" val="2"/>
  <p:tag name="KSO_WM_UNIT_LINE_FORE_SCHEMECOLOR_INDEX" val="5"/>
  <p:tag name="KSO_WM_UNIT_LINE_FORE_SCHEMECOLOR_INDEX_BRIGHTNESS" val="0"/>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5"/>
  <p:tag name="KSO_WM_UNIT_INDEX" val="5"/>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7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6*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LINE_FILL_TYPE" val="2"/>
  <p:tag name="KSO_WM_UNIT_LINE_FORE_SCHEMECOLOR_INDEX" val="5"/>
  <p:tag name="KSO_WM_UNIT_LINE_FORE_SCHEMECOLOR_INDEX_BRIGHTNESS" val="0"/>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3"/>
  <p:tag name="KSO_WM_UNIT_INDEX" val="3"/>
  <p:tag name="KSO_WM_UNIT_LAYERLEVEL" val="1"/>
  <p:tag name="KSO_WM_UNIT_LINE_FILL_TYPE" val="2"/>
  <p:tag name="KSO_WM_UNIT_LINE_FORE_SCHEMECOLOR_INDEX" val="5"/>
  <p:tag name="KSO_WM_UNIT_LINE_FORE_SCHEMECOLOR_INDEX_BRIGHTNESS" val="0"/>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5"/>
  <p:tag name="KSO_WM_UNIT_INDEX" val="5"/>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7*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LINE_FILL_TYPE" val="2"/>
  <p:tag name="KSO_WM_UNIT_LINE_FORE_SCHEMECOLOR_INDEX" val="5"/>
  <p:tag name="KSO_WM_UNIT_LINE_FORE_SCHEMECOLOR_INDEX_BRIGHTNESS" val="0"/>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3"/>
  <p:tag name="KSO_WM_UNIT_INDEX" val="3"/>
  <p:tag name="KSO_WM_UNIT_LAYERLEVEL" val="1"/>
  <p:tag name="KSO_WM_UNIT_LINE_FILL_TYPE" val="2"/>
  <p:tag name="KSO_WM_UNIT_LINE_FORE_SCHEMECOLOR_INDEX" val="5"/>
  <p:tag name="KSO_WM_UNIT_LINE_FORE_SCHEMECOLOR_INDEX_BRIGHTNESS" val="0"/>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5"/>
  <p:tag name="KSO_WM_UNIT_INDEX" val="5"/>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10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10*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LINE_FILL_TYPE" val="2"/>
  <p:tag name="KSO_WM_UNIT_LINE_FORE_SCHEMECOLOR_INDEX" val="5"/>
  <p:tag name="KSO_WM_UNIT_LINE_FORE_SCHEMECOLOR_INDEX_BRIGHTNESS" val="0"/>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3"/>
  <p:tag name="KSO_WM_UNIT_INDEX" val="3"/>
  <p:tag name="KSO_WM_UNIT_LAYERLEVEL" val="1"/>
  <p:tag name="KSO_WM_UNIT_LINE_FILL_TYPE" val="2"/>
  <p:tag name="KSO_WM_UNIT_LINE_FORE_SCHEMECOLOR_INDEX" val="5"/>
  <p:tag name="KSO_WM_UNIT_LINE_FORE_SCHEMECOLOR_INDEX_BRIGHTNESS" val="0"/>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66"/>
  <p:tag name="KSO_WM_UNIT_HIGHLIGHT" val="0"/>
  <p:tag name="KSO_WM_UNIT_ID" val="_1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72"/>
  <p:tag name="KSO_WM_UNIT_HIGHLIGHT" val="0"/>
  <p:tag name="KSO_WM_UNIT_ID" val="_1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6"/>
  <p:tag name="KSO_WM_UNIT_INDEX" val="6"/>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_11*i*7"/>
  <p:tag name="KSO_WM_UNIT_INDEX" val="7"/>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1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32"/>
  <p:tag name="KSO_WM_UNIT_HIGHLIGHT" val="0"/>
  <p:tag name="KSO_WM_UNIT_ID" val="_1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NOCLEAR" val="0"/>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0*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3"/>
  <p:tag name="KSO_WM_UNIT_INDEX" val="3"/>
  <p:tag name="KSO_WM_UNIT_LAYERLEVEL" val="1"/>
  <p:tag name="KSO_WM_UNIT_LINE_FILL_TYPE" val="2"/>
  <p:tag name="KSO_WM_UNIT_LINE_FORE_SCHEMECOLOR_INDEX" val="5"/>
  <p:tag name="KSO_WM_UNIT_LINE_FORE_SCHEMECOLOR_INDEX_BRIGHTNESS" val="0"/>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13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5"/>
  <p:tag name="KSO_WM_UNIT_INDEX" val="5"/>
  <p:tag name="KSO_WM_UNIT_LAYERLEVEL" val="1"/>
  <p:tag name="KSO_WM_UNIT_LINE_FILL_TYPE" val="2"/>
  <p:tag name="KSO_WM_UNIT_LINE_FORE_SCHEMECOLOR_INDEX" val="5"/>
  <p:tag name="KSO_WM_UNIT_LINE_FORE_SCHEMECOLOR_INDEX_BRIGHTNESS" val="0"/>
  <p:tag name="KSO_WM_UNIT_TYPE" val="i"/>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_0**"/>
  <p:tag name="KSO_WM_UNIT_LAYERLEVEL" val="1"/>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_0**"/>
  <p:tag name="KSO_WM_UNIT_LAYERLEVEL" val="1"/>
</p:tagLst>
</file>

<file path=ppt/tags/tag137.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311"/>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0"/>
  <p:tag name="KSO_WM_UNIT_CONTENT_GROUP_TYPE" val="contentchip"/>
  <p:tag name="KSO_WM_UNIT_DIAGRAM_ISNUMVISUAL" val="0"/>
  <p:tag name="KSO_WM_UNIT_DIAGRAM_ISREFERUNIT" val="0"/>
  <p:tag name="KSO_WM_UNIT_HIGHLIGHT" val="0"/>
  <p:tag name="KSO_WM_UNIT_ID" val="custom20230311_1*b*1"/>
  <p:tag name="KSO_WM_UNIT_INDEX" val="1"/>
  <p:tag name="KSO_WM_UNIT_ISCONTENTSTITLE" val="0"/>
  <p:tag name="KSO_WM_UNIT_ISNUMDGMTITLE" val="0"/>
  <p:tag name="KSO_WM_UNIT_LAYERLEVEL" val="1"/>
  <p:tag name="KSO_WM_UNIT_NOCLEAR" val="0"/>
  <p:tag name="KSO_WM_UNIT_PRESET_TEXT" val=" WPS,a click to unlimited possibilities"/>
  <p:tag name="KSO_WM_UNIT_TYPE" val="b"/>
  <p:tag name="KSO_WM_UNIT_VALUE" val="17"/>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0"/>
  <p:tag name="KSO_WM_UNIT_CONTENT_GROUP_TYPE" val="contentchip"/>
  <p:tag name="KSO_WM_UNIT_DIAGRAM_ISNUMVISUAL" val="0"/>
  <p:tag name="KSO_WM_UNIT_DIAGRAM_ISREFERUNIT" val="0"/>
  <p:tag name="KSO_WM_UNIT_HIGHLIGHT" val="0"/>
  <p:tag name="KSO_WM_UNIT_ID" val="custom20230311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0"/>
  <p:tag name="KSO_WM_UNIT_CONTENT_GROUP_TYPE" val="contentchip"/>
  <p:tag name="KSO_WM_UNIT_DIAGRAM_ISNUMVISUAL" val="0"/>
  <p:tag name="KSO_WM_UNIT_DIAGRAM_ISREFERUNIT" val="0"/>
  <p:tag name="KSO_WM_UNIT_HIGHLIGHT" val="0"/>
  <p:tag name="KSO_WM_UNIT_ID" val="custom20230311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41.xml><?xml version="1.0" encoding="utf-8"?>
<p:tagLst xmlns:p="http://schemas.openxmlformats.org/presentationml/2006/main">
  <p:tag name="KSO_WM_BEAUTIFY_FLAG" val="#wm#"/>
  <p:tag name="KSO_WM_SLIDE_CONTENT_AREA" val="{&quot;left&quot;:&quot;312.85&quot;,&quot;top&quot;:&quot;117.3&quot;,&quot;width&quot;:&quot;619.95&quot;,&quot;height&quot;:&quot;244.5&quot;}"/>
  <p:tag name="KSO_WM_SLIDE_ID" val="custom20230311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311"/>
  <p:tag name="KSO_WM_TEMPLATE_MASTER_TYPE" val="0"/>
  <p:tag name="KSO_WM_TEMPLATE_SUBCATEGORY" val="29"/>
  <p:tag name="KSO_WM_TEMPLATE_THUMBS_INDEX" val="1、9"/>
</p:tagLst>
</file>

<file path=ppt/tags/tag14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4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44.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20000000298023224},{&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6*l_h_i*1_1_1"/>
  <p:tag name="KSO_WM_UNIT_INDEX" val="1_1_1"/>
  <p:tag name="KSO_WM_UNIT_LAYERLEVEL" val="1_1_1"/>
  <p:tag name="KSO_WM_UNIT_PRESET_TEXT" val="01."/>
  <p:tag name="KSO_WM_UNIT_SUBTYPE" val="d"/>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6*l_h_a*1_1_1"/>
  <p:tag name="KSO_WM_UNIT_INDEX" val="1_1_1"/>
  <p:tag name="KSO_WM_UNIT_ISCONTENTSTITLE" val="1"/>
  <p:tag name="KSO_WM_UNIT_ISNUMDGMTITLE" val="0"/>
  <p:tag name="KSO_WM_UNIT_LAYERLEVEL" val="1_1_1"/>
  <p:tag name="KSO_WM_UNIT_NOCLEAR" val="0"/>
  <p:tag name="KSO_WM_UNIT_PRESET_TEXT" val="单击添加目录标题"/>
  <p:tag name="KSO_WM_UNIT_TYPE" val="l_h_a"/>
  <p:tag name="KSO_WM_UNIT_VALUE" val="27"/>
</p:tagLst>
</file>

<file path=ppt/tags/tag146.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20000000298023224},{&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6*l_h_i*1_2_1"/>
  <p:tag name="KSO_WM_UNIT_INDEX" val="1_2_1"/>
  <p:tag name="KSO_WM_UNIT_LAYERLEVEL" val="1_1_1"/>
  <p:tag name="KSO_WM_UNIT_PRESET_TEXT" val="02."/>
  <p:tag name="KSO_WM_UNIT_SUBTYPE" val="d"/>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6*l_h_a*1_2_1"/>
  <p:tag name="KSO_WM_UNIT_INDEX" val="1_2_1"/>
  <p:tag name="KSO_WM_UNIT_ISCONTENTSTITLE" val="1"/>
  <p:tag name="KSO_WM_UNIT_ISNUMDGMTITLE" val="0"/>
  <p:tag name="KSO_WM_UNIT_LAYERLEVEL" val="1_1_1"/>
  <p:tag name="KSO_WM_UNIT_NOCLEAR" val="0"/>
  <p:tag name="KSO_WM_UNIT_PRESET_TEXT" val="单击添加目录标题"/>
  <p:tag name="KSO_WM_UNIT_TYPE" val="l_h_a"/>
  <p:tag name="KSO_WM_UNIT_VALUE" val="27"/>
</p:tagLst>
</file>

<file path=ppt/tags/tag148.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20000000298023224},{&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6*l_h_i*1_3_1"/>
  <p:tag name="KSO_WM_UNIT_INDEX" val="1_3_1"/>
  <p:tag name="KSO_WM_UNIT_LAYERLEVEL" val="1_1_1"/>
  <p:tag name="KSO_WM_UNIT_PRESET_TEXT" val="03."/>
  <p:tag name="KSO_WM_UNIT_SUBTYPE" val="d"/>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6*l_h_a*1_3_1"/>
  <p:tag name="KSO_WM_UNIT_INDEX" val="1_3_1"/>
  <p:tag name="KSO_WM_UNIT_ISCONTENTSTITLE" val="1"/>
  <p:tag name="KSO_WM_UNIT_ISNUMDGMTITLE" val="0"/>
  <p:tag name="KSO_WM_UNIT_LAYERLEVEL" val="1_1_1"/>
  <p:tag name="KSO_WM_UNIT_NOCLEAR" val="0"/>
  <p:tag name="KSO_WM_UNIT_PRESET_TEXT" val="单击添加目录标题"/>
  <p:tag name="KSO_WM_UNIT_TYPE" val="l_h_a"/>
  <p:tag name="KSO_WM_UNIT_VALUE" val="27"/>
</p:tagLst>
</file>

<file path=ppt/tags/tag150.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20000000298023224},{&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6*l_h_i*1_4_1"/>
  <p:tag name="KSO_WM_UNIT_INDEX" val="1_4_1"/>
  <p:tag name="KSO_WM_UNIT_LAYERLEVEL" val="1_1_1"/>
  <p:tag name="KSO_WM_UNIT_PRESET_TEXT" val="04."/>
  <p:tag name="KSO_WM_UNIT_SUBTYPE" val="d"/>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6*l_h_a*1_4_1"/>
  <p:tag name="KSO_WM_UNIT_INDEX" val="1_4_1"/>
  <p:tag name="KSO_WM_UNIT_ISCONTENTSTITLE" val="1"/>
  <p:tag name="KSO_WM_UNIT_ISNUMDGMTITLE" val="0"/>
  <p:tag name="KSO_WM_UNIT_LAYERLEVEL" val="1_1_1"/>
  <p:tag name="KSO_WM_UNIT_NOCLEAR" val="0"/>
  <p:tag name="KSO_WM_UNIT_PRESET_TEXT" val="单击添加目录标题"/>
  <p:tag name="KSO_WM_UNIT_TYPE" val="l_h_a"/>
  <p:tag name="KSO_WM_UNIT_VALUE" val="27"/>
</p:tagLst>
</file>

<file path=ppt/tags/tag152.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20000000298023224},{&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6*l_h_i*1_5_1"/>
  <p:tag name="KSO_WM_UNIT_INDEX" val="1_5_1"/>
  <p:tag name="KSO_WM_UNIT_LAYERLEVEL" val="1_1_1"/>
  <p:tag name="KSO_WM_UNIT_PRESET_TEXT" val="05."/>
  <p:tag name="KSO_WM_UNIT_SUBTYPE" val="d"/>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6*l_h_a*1_5_1"/>
  <p:tag name="KSO_WM_UNIT_INDEX" val="1_5_1"/>
  <p:tag name="KSO_WM_UNIT_ISCONTENTSTITLE" val="1"/>
  <p:tag name="KSO_WM_UNIT_ISNUMDGMTITLE" val="0"/>
  <p:tag name="KSO_WM_UNIT_LAYERLEVEL" val="1_1_1"/>
  <p:tag name="KSO_WM_UNIT_NOCLEAR" val="0"/>
  <p:tag name="KSO_WM_UNIT_PRESET_TEXT" val="单击添加目录标题"/>
  <p:tag name="KSO_WM_UNIT_TYPE" val="l_h_a"/>
  <p:tag name="KSO_WM_UNIT_VALUE" val="27"/>
</p:tagLst>
</file>

<file path=ppt/tags/tag154.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20000000298023224},{&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6*l_h_i*1_6_1"/>
  <p:tag name="KSO_WM_UNIT_INDEX" val="1_6_1"/>
  <p:tag name="KSO_WM_UNIT_LAYERLEVEL" val="1_1_1"/>
  <p:tag name="KSO_WM_UNIT_PRESET_TEXT" val="06."/>
  <p:tag name="KSO_WM_UNIT_SUBTYPE" val="d"/>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6*l_h_a*1_6_1"/>
  <p:tag name="KSO_WM_UNIT_INDEX" val="1_6_1"/>
  <p:tag name="KSO_WM_UNIT_ISCONTENTSTITLE" val="1"/>
  <p:tag name="KSO_WM_UNIT_ISNUMDGMTITLE" val="0"/>
  <p:tag name="KSO_WM_UNIT_LAYERLEVEL" val="1_1_1"/>
  <p:tag name="KSO_WM_UNIT_NOCLEAR" val="0"/>
  <p:tag name="KSO_WM_UNIT_PRESET_TEXT" val="单击添加目录标题"/>
  <p:tag name="KSO_WM_UNIT_TYPE" val="l_h_a"/>
  <p:tag name="KSO_WM_UNIT_VALUE" val="27"/>
</p:tagLst>
</file>

<file path=ppt/tags/tag156.xml><?xml version="1.0" encoding="utf-8"?>
<p:tagLst xmlns:p="http://schemas.openxmlformats.org/presentationml/2006/main">
  <p:tag name="KSO_WM_BEAUTIFY_FLAG" val="#wm#"/>
  <p:tag name="KSO_WM_DIAGRAM_GROUP_CODE" val="l1-1"/>
  <p:tag name="KSO_WM_SLIDE_DIAGTYPE" val="l"/>
  <p:tag name="KSO_WM_SLIDE_ID" val="custom20230311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311"/>
  <p:tag name="KSO_WM_TEMPLATE_MASTER_TYPE" val="0"/>
  <p:tag name="KSO_WM_TEMPLATE_SUBCATEGORY" val="29"/>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0"/>
  <p:tag name="KSO_WM_UNIT_CONTENT_GROUP_TYPE" val="contentchip"/>
  <p:tag name="KSO_WM_UNIT_DIAGRAM_ISNUMVISUAL" val="0"/>
  <p:tag name="KSO_WM_UNIT_DIAGRAM_ISREFERUNIT" val="0"/>
  <p:tag name="KSO_WM_UNIT_HIGHLIGHT" val="0"/>
  <p:tag name="KSO_WM_UNIT_ID" val="custom2023031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58.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1"/>
  <p:tag name="KSO_WM_UNIT_CONTENT_GROUP_TYPE" val="contentchip"/>
  <p:tag name="KSO_WM_UNIT_DIAGRAM_ISNUMVISUAL" val="0"/>
  <p:tag name="KSO_WM_UNIT_DIAGRAM_ISREFERUNIT" val="0"/>
  <p:tag name="KSO_WM_UNIT_HIGHLIGHT" val="0"/>
  <p:tag name="KSO_WM_UNIT_ID" val="custom20230311_7*e*1"/>
  <p:tag name="KSO_WM_UNIT_INDEX" val="1"/>
  <p:tag name="KSO_WM_UNIT_LAYERLEVEL" val="1"/>
  <p:tag name="KSO_WM_UNIT_NOCLEAR" val="0"/>
  <p:tag name="KSO_WM_UNIT_PRESET_TEXT" val="PART ONE"/>
  <p:tag name="KSO_WM_UNIT_TYPE" val="e"/>
  <p:tag name="KSO_WM_UNIT_VALUE" val="6"/>
</p:tagLst>
</file>

<file path=ppt/tags/tag159.xml><?xml version="1.0" encoding="utf-8"?>
<p:tagLst xmlns:p="http://schemas.openxmlformats.org/presentationml/2006/main">
  <p:tag name="KSO_WM_BEAUTIFY_FLAG" val="#wm#"/>
  <p:tag name="KSO_WM_SLIDE_CONTENT_AREA" val="{&quot;left&quot;:&quot;379.35&quot;,&quot;top&quot;:&quot;120.4&quot;,&quot;width&quot;:&quot;569.05&quot;,&quot;height&quot;:&quot;244.5&quot;}"/>
  <p:tag name="KSO_WM_SLIDE_ID" val="custom2023031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11"/>
  <p:tag name="KSO_WM_TEMPLATE_MASTER_TYPE" val="0"/>
  <p:tag name="KSO_WM_TEMPLATE_SUBCATEGORY" val="29"/>
</p:tagLst>
</file>

<file path=ppt/tags/tag160.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0"/>
  <p:tag name="KSO_WM_UNIT_CONTENT_GROUP_TYPE" val="contentchip"/>
  <p:tag name="KSO_WM_UNIT_DIAGRAM_ISNUMVISUAL" val="0"/>
  <p:tag name="KSO_WM_UNIT_DIAGRAM_ISREFERUNIT" val="0"/>
  <p:tag name="KSO_WM_UNIT_HIGHLIGHT" val="0"/>
  <p:tag name="KSO_WM_UNIT_ID" val="custom2023031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1.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1"/>
  <p:tag name="KSO_WM_UNIT_CONTENT_GROUP_TYPE" val="contentchip"/>
  <p:tag name="KSO_WM_UNIT_DIAGRAM_ISNUMVISUAL" val="0"/>
  <p:tag name="KSO_WM_UNIT_DIAGRAM_ISREFERUNIT" val="0"/>
  <p:tag name="KSO_WM_UNIT_HIGHLIGHT" val="0"/>
  <p:tag name="KSO_WM_UNIT_ID" val="custom20230311_7*e*1"/>
  <p:tag name="KSO_WM_UNIT_INDEX" val="1"/>
  <p:tag name="KSO_WM_UNIT_LAYERLEVEL" val="1"/>
  <p:tag name="KSO_WM_UNIT_NOCLEAR" val="0"/>
  <p:tag name="KSO_WM_UNIT_PRESET_TEXT" val="PART TWO"/>
  <p:tag name="KSO_WM_UNIT_TYPE" val="e"/>
  <p:tag name="KSO_WM_UNIT_VALUE" val="6"/>
</p:tagLst>
</file>

<file path=ppt/tags/tag162.xml><?xml version="1.0" encoding="utf-8"?>
<p:tagLst xmlns:p="http://schemas.openxmlformats.org/presentationml/2006/main">
  <p:tag name="KSO_WM_BEAUTIFY_FLAG" val="#wm#"/>
  <p:tag name="KSO_WM_SLIDE_CONTENT_AREA" val="{&quot;left&quot;:&quot;379.35&quot;,&quot;top&quot;:&quot;120.4&quot;,&quot;width&quot;:&quot;569.05&quot;,&quot;height&quot;:&quot;244.5&quot;}"/>
  <p:tag name="KSO_WM_SLIDE_ID" val="custom2023031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11"/>
  <p:tag name="KSO_WM_TEMPLATE_MASTER_TYPE" val="0"/>
  <p:tag name="KSO_WM_TEMPLATE_SUBCATEGORY" val="29"/>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99.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0"/>
  <p:tag name="KSO_WM_UNIT_CONTENT_GROUP_TYPE" val="contentchip"/>
  <p:tag name="KSO_WM_UNIT_DIAGRAM_ISNUMVISUAL" val="0"/>
  <p:tag name="KSO_WM_UNIT_DIAGRAM_ISREFERUNIT" val="0"/>
  <p:tag name="KSO_WM_UNIT_HIGHLIGHT" val="0"/>
  <p:tag name="KSO_WM_UNIT_ID" val="custom2023031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00.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1"/>
  <p:tag name="KSO_WM_UNIT_CONTENT_GROUP_TYPE" val="contentchip"/>
  <p:tag name="KSO_WM_UNIT_DIAGRAM_ISNUMVISUAL" val="0"/>
  <p:tag name="KSO_WM_UNIT_DIAGRAM_ISREFERUNIT" val="0"/>
  <p:tag name="KSO_WM_UNIT_HIGHLIGHT" val="0"/>
  <p:tag name="KSO_WM_UNIT_ID" val="custom20230311_7*e*1"/>
  <p:tag name="KSO_WM_UNIT_INDEX" val="1"/>
  <p:tag name="KSO_WM_UNIT_LAYERLEVEL" val="1"/>
  <p:tag name="KSO_WM_UNIT_NOCLEAR" val="0"/>
  <p:tag name="KSO_WM_UNIT_PRESET_TEXT" val="PART THREE"/>
  <p:tag name="KSO_WM_UNIT_TYPE" val="e"/>
  <p:tag name="KSO_WM_UNIT_VALUE" val="6"/>
</p:tagLst>
</file>

<file path=ppt/tags/tag201.xml><?xml version="1.0" encoding="utf-8"?>
<p:tagLst xmlns:p="http://schemas.openxmlformats.org/presentationml/2006/main">
  <p:tag name="KSO_WM_BEAUTIFY_FLAG" val="#wm#"/>
  <p:tag name="KSO_WM_SLIDE_CONTENT_AREA" val="{&quot;left&quot;:&quot;379.35&quot;,&quot;top&quot;:&quot;120.4&quot;,&quot;width&quot;:&quot;569.05&quot;,&quot;height&quot;:&quot;244.5&quot;}"/>
  <p:tag name="KSO_WM_SLIDE_ID" val="custom2023031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11"/>
  <p:tag name="KSO_WM_TEMPLATE_MASTER_TYPE" val="0"/>
  <p:tag name="KSO_WM_TEMPLATE_SUBCATEGORY" val="29"/>
</p:tagLst>
</file>

<file path=ppt/tags/tag2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1"/>
  <p:tag name="KSO_WM_UNIT_INDEX" val="1_1"/>
  <p:tag name="KSO_WM_UNIT_LAYERLEVEL" val="1_1"/>
  <p:tag name="KSO_WM_UNIT_TYPE" val="l_i"/>
</p:tagLst>
</file>

<file path=ppt/tags/tag2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2"/>
  <p:tag name="KSO_WM_UNIT_INDEX" val="1_2"/>
  <p:tag name="KSO_WM_UNIT_LAYERLEVEL" val="1_1"/>
  <p:tag name="KSO_WM_UNIT_LINE_FORE_SCHEMECOLOR_INDEX" val="5"/>
  <p:tag name="KSO_WM_UNIT_TYPE" val="l_i"/>
</p:tagLst>
</file>

<file path=ppt/tags/tag21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3"/>
  <p:tag name="KSO_WM_UNIT_INDEX" val="1_3"/>
  <p:tag name="KSO_WM_UNIT_LAYERLEVEL" val="1_1"/>
  <p:tag name="KSO_WM_UNIT_TYPE" val="l_i"/>
</p:tagLst>
</file>

<file path=ppt/tags/tag21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4"/>
  <p:tag name="KSO_WM_UNIT_INDEX" val="1_4"/>
  <p:tag name="KSO_WM_UNIT_LAYERLEVEL" val="1_1"/>
  <p:tag name="KSO_WM_UNIT_LINE_FORE_SCHEMECOLOR_INDEX" val="5"/>
  <p:tag name="KSO_WM_UNIT_TYPE" val="l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5"/>
  <p:tag name="KSO_WM_UNIT_INDEX" val="1_5"/>
  <p:tag name="KSO_WM_UNIT_LAYERLEVEL" val="1_1"/>
  <p:tag name="KSO_WM_UNIT_TYPE" val="l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6"/>
  <p:tag name="KSO_WM_UNIT_INDEX" val="1_6"/>
  <p:tag name="KSO_WM_UNIT_LAYERLEVEL" val="1_1"/>
  <p:tag name="KSO_WM_UNIT_TYPE" val="l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7"/>
  <p:tag name="KSO_WM_UNIT_INDEX" val="1_7"/>
  <p:tag name="KSO_WM_UNIT_LAYERLEVEL" val="1_1"/>
  <p:tag name="KSO_WM_UNIT_LINE_FORE_SCHEMECOLOR_INDEX" val="5"/>
  <p:tag name="KSO_WM_UNIT_TYPE" val="l_i"/>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8"/>
  <p:tag name="KSO_WM_UNIT_INDEX" val="1_8"/>
  <p:tag name="KSO_WM_UNIT_LAYERLEVEL" val="1_1"/>
  <p:tag name="KSO_WM_UNIT_LINE_FORE_SCHEMECOLOR_INDEX" val="5"/>
  <p:tag name="KSO_WM_UNIT_TYPE" val="l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9"/>
  <p:tag name="KSO_WM_UNIT_INDEX" val="1_9"/>
  <p:tag name="KSO_WM_UNIT_LAYERLEVEL" val="1_1"/>
  <p:tag name="KSO_WM_UNIT_LINE_FORE_SCHEMECOLOR_INDEX" val="5"/>
  <p:tag name="KSO_WM_UNIT_TYPE" val="l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10"/>
  <p:tag name="KSO_WM_UNIT_INDEX" val="1_10"/>
  <p:tag name="KSO_WM_UNIT_LAYERLEVEL" val="1_1"/>
  <p:tag name="KSO_WM_UNIT_TYPE" val="l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11"/>
  <p:tag name="KSO_WM_UNIT_INDEX" val="1_11"/>
  <p:tag name="KSO_WM_UNIT_LAYERLEVEL" val="1_1"/>
  <p:tag name="KSO_WM_UNIT_LINE_FORE_SCHEMECOLOR_INDEX" val="5"/>
  <p:tag name="KSO_WM_UNIT_TYPE" val="l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12"/>
  <p:tag name="KSO_WM_UNIT_INDEX" val="1_12"/>
  <p:tag name="KSO_WM_UNIT_LAYERLEVEL" val="1_1"/>
  <p:tag name="KSO_WM_UNIT_TYPE" val="l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13"/>
  <p:tag name="KSO_WM_UNIT_INDEX" val="1_13"/>
  <p:tag name="KSO_WM_UNIT_LAYERLEVEL" val="1_1"/>
  <p:tag name="KSO_WM_UNIT_TYPE" val="l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14"/>
  <p:tag name="KSO_WM_UNIT_INDEX" val="1_14"/>
  <p:tag name="KSO_WM_UNIT_LAYERLEVEL" val="1_1"/>
  <p:tag name="KSO_WM_UNIT_LINE_FORE_SCHEMECOLOR_INDEX" val="5"/>
  <p:tag name="KSO_WM_UNIT_TYPE" val="l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15"/>
  <p:tag name="KSO_WM_UNIT_INDEX" val="1_15"/>
  <p:tag name="KSO_WM_UNIT_LAYERLEVEL" val="1_1"/>
  <p:tag name="KSO_WM_UNIT_LINE_FORE_SCHEMECOLOR_INDEX" val="5"/>
  <p:tag name="KSO_WM_UNIT_TYPE" val="l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16"/>
  <p:tag name="KSO_WM_UNIT_INDEX" val="1_16"/>
  <p:tag name="KSO_WM_UNIT_LAYERLEVEL" val="1_1"/>
  <p:tag name="KSO_WM_UNIT_LINE_FORE_SCHEMECOLOR_INDEX" val="5"/>
  <p:tag name="KSO_WM_UNIT_TYPE" val="l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17"/>
  <p:tag name="KSO_WM_UNIT_INDEX" val="1_17"/>
  <p:tag name="KSO_WM_UNIT_LAYERLEVEL" val="1_1"/>
  <p:tag name="KSO_WM_UNIT_TYPE" val="l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18"/>
  <p:tag name="KSO_WM_UNIT_INDEX" val="1_18"/>
  <p:tag name="KSO_WM_UNIT_LAYERLEVEL" val="1_1"/>
  <p:tag name="KSO_WM_UNIT_LINE_FORE_SCHEMECOLOR_INDEX" val="5"/>
  <p:tag name="KSO_WM_UNIT_TYPE" val="l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19"/>
  <p:tag name="KSO_WM_UNIT_INDEX" val="1_19"/>
  <p:tag name="KSO_WM_UNIT_LAYERLEVEL" val="1_1"/>
  <p:tag name="KSO_WM_UNIT_TYPE" val="l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20"/>
  <p:tag name="KSO_WM_UNIT_INDEX" val="1_20"/>
  <p:tag name="KSO_WM_UNIT_LAYERLEVEL" val="1_1"/>
  <p:tag name="KSO_WM_UNIT_LINE_FORE_SCHEMECOLOR_INDEX" val="5"/>
  <p:tag name="KSO_WM_UNIT_TYPE" val="l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21"/>
  <p:tag name="KSO_WM_UNIT_INDEX" val="1_21"/>
  <p:tag name="KSO_WM_UNIT_LAYERLEVEL" val="1_1"/>
  <p:tag name="KSO_WM_UNIT_TYPE" val="l_i"/>
</p:tagLst>
</file>

<file path=ppt/tags/tag23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22"/>
  <p:tag name="KSO_WM_UNIT_INDEX" val="1_22"/>
  <p:tag name="KSO_WM_UNIT_LAYERLEVEL" val="1_1"/>
  <p:tag name="KSO_WM_UNIT_TYPE" val="l_i"/>
</p:tagLst>
</file>

<file path=ppt/tags/tag23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23"/>
  <p:tag name="KSO_WM_UNIT_INDEX" val="1_23"/>
  <p:tag name="KSO_WM_UNIT_LAYERLEVEL" val="1_1"/>
  <p:tag name="KSO_WM_UNIT_TYPE" val="l_i"/>
</p:tagLst>
</file>

<file path=ppt/tags/tag23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i*1_24"/>
  <p:tag name="KSO_WM_UNIT_INDEX" val="1_24"/>
  <p:tag name="KSO_WM_UNIT_LAYERLEVEL" val="1_1"/>
  <p:tag name="KSO_WM_UNIT_TYPE" val="l_i"/>
</p:tagLst>
</file>

<file path=ppt/tags/tag23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4*l_i*1_25"/>
  <p:tag name="KSO_WM_UNIT_INDEX" val="1_25"/>
  <p:tag name="KSO_WM_UNIT_LAYERLEVEL" val="1_1"/>
  <p:tag name="KSO_WM_UNIT_TYPE" val="l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h_f*1_5_1"/>
  <p:tag name="KSO_WM_UNIT_INDEX" val="1_5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4*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60.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0"/>
  <p:tag name="KSO_WM_UNIT_CONTENT_GROUP_TYPE" val="contentchip"/>
  <p:tag name="KSO_WM_UNIT_DIAGRAM_ISNUMVISUAL" val="0"/>
  <p:tag name="KSO_WM_UNIT_DIAGRAM_ISREFERUNIT" val="0"/>
  <p:tag name="KSO_WM_UNIT_HIGHLIGHT" val="0"/>
  <p:tag name="KSO_WM_UNIT_ID" val="custom2023031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61.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1"/>
  <p:tag name="KSO_WM_UNIT_CONTENT_GROUP_TYPE" val="contentchip"/>
  <p:tag name="KSO_WM_UNIT_DIAGRAM_ISNUMVISUAL" val="0"/>
  <p:tag name="KSO_WM_UNIT_DIAGRAM_ISREFERUNIT" val="0"/>
  <p:tag name="KSO_WM_UNIT_HIGHLIGHT" val="0"/>
  <p:tag name="KSO_WM_UNIT_ID" val="custom20230311_7*e*1"/>
  <p:tag name="KSO_WM_UNIT_INDEX" val="1"/>
  <p:tag name="KSO_WM_UNIT_LAYERLEVEL" val="1"/>
  <p:tag name="KSO_WM_UNIT_NOCLEAR" val="0"/>
  <p:tag name="KSO_WM_UNIT_PRESET_TEXT" val="PART FOUR"/>
  <p:tag name="KSO_WM_UNIT_TYPE" val="e"/>
  <p:tag name="KSO_WM_UNIT_VALUE" val="6"/>
</p:tagLst>
</file>

<file path=ppt/tags/tag262.xml><?xml version="1.0" encoding="utf-8"?>
<p:tagLst xmlns:p="http://schemas.openxmlformats.org/presentationml/2006/main">
  <p:tag name="KSO_WM_BEAUTIFY_FLAG" val="#wm#"/>
  <p:tag name="KSO_WM_SLIDE_CONTENT_AREA" val="{&quot;left&quot;:&quot;379.35&quot;,&quot;top&quot;:&quot;120.4&quot;,&quot;width&quot;:&quot;569.05&quot;,&quot;height&quot;:&quot;244.5&quot;}"/>
  <p:tag name="KSO_WM_SLIDE_ID" val="custom2023031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11"/>
  <p:tag name="KSO_WM_TEMPLATE_MASTER_TYPE" val="0"/>
  <p:tag name="KSO_WM_TEMPLATE_SUBCATEGORY" val="29"/>
</p:tagLst>
</file>

<file path=ppt/tags/tag26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6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6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6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6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6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6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7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7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01">
      <a:dk1>
        <a:srgbClr val="000000"/>
      </a:dk1>
      <a:lt1>
        <a:srgbClr val="FFFFFF"/>
      </a:lt1>
      <a:dk2>
        <a:srgbClr val="260C60"/>
      </a:dk2>
      <a:lt2>
        <a:srgbClr val="D7E3FA"/>
      </a:lt2>
      <a:accent1>
        <a:srgbClr val="6124E5"/>
      </a:accent1>
      <a:accent2>
        <a:srgbClr val="4E4DE7"/>
      </a:accent2>
      <a:accent3>
        <a:srgbClr val="3A76E9"/>
      </a:accent3>
      <a:accent4>
        <a:srgbClr val="279EEA"/>
      </a:accent4>
      <a:accent5>
        <a:srgbClr val="13C7EC"/>
      </a:accent5>
      <a:accent6>
        <a:srgbClr val="36D8D4"/>
      </a:accent6>
      <a:hlink>
        <a:srgbClr val="0563C1"/>
      </a:hlink>
      <a:folHlink>
        <a:srgbClr val="954F72"/>
      </a:folHlink>
    </a:clrScheme>
    <a:fontScheme name="自定义 89">
      <a:majorFont>
        <a:latin typeface="MiSans Heavy"/>
        <a:ea typeface="MiSans Heavy"/>
        <a:cs typeface="Arial"/>
      </a:majorFont>
      <a:minorFont>
        <a:latin typeface="MiSans"/>
        <a:ea typeface="Mi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15</vt:i4>
      </vt:variant>
    </vt:vector>
  </HeadingPairs>
  <TitlesOfParts>
    <vt:vector baseType="lpstr" size="22">
      <vt:lpstr>Arial</vt:lpstr>
      <vt:lpstr>Calibri</vt:lpstr>
      <vt:lpstr>MiSans Heavy</vt:lpstr>
      <vt:lpstr>MiSans</vt:lpstr>
      <vt:lpstr>Wingdings</vt:lpstr>
      <vt:lpstr>微软雅黑</vt:lpstr>
      <vt:lpstr>Office Theme</vt:lpstr>
      <vt:lpstr>特种作业电工安全培训</vt:lpstr>
      <vt:lpstr>目录</vt:lpstr>
      <vt:lpstr>添加章节标题</vt:lpstr>
      <vt:lpstr>特种作业电工安全培训的重要性</vt:lpstr>
      <vt:lpstr>保障作业人员安全</vt:lpstr>
      <vt:lpstr>提高作业效率和质量</vt:lpstr>
      <vt:lpstr>降低事故风险和损失</vt:lpstr>
      <vt:lpstr>特种作业电工安全培训的内容</vt:lpstr>
      <vt:lpstr>电工基础知识</vt:lpstr>
      <vt:lpstr>作业安全规定和标准</vt:lpstr>
      <vt:lpstr>作业现场安全检查和评估</vt:lpstr>
      <vt:lpstr>应急处理和救援措施</vt:lpstr>
      <vt:lpstr>特种作业电工安全培训的方法</vt:lpstr>
      <vt:lpstr>理论教学和实践操作相结合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2024-09-06T13:31:05.063</cp:lastPrinted>
  <dcterms:created xsi:type="dcterms:W3CDTF">2024-09-06T05:31:05Z</dcterms:created>
  <dcterms:modified xsi:type="dcterms:W3CDTF">2024-09-06T05:31:07Z</dcterms:modified>
</cp:coreProperties>
</file>