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11BDC2-067F-4707-BA78-8E9FB42CD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F89BEB-3CD1-4A91-97C3-B26BCA59A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D15E52-4613-40A3-9E14-67A0D60D93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22F216-2F6C-4283-A250-9831B8DDEE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0EF427-723B-44AD-9C82-9134F22D10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D7CC3D-6516-4CB5-95D6-53AB0A930D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54845F-9A72-4894-B32A-06528CEAD2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90E338-A67F-4220-BC44-03E04D954E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7DF810-07DC-491E-82C3-EF94FD1750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D5A3CD-1444-4494-B422-3BFABFCDA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A87ADA-663D-463E-9749-7F4B6B96D4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3114302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皮肤科药物治疗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皮肤科药物治疗概述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常见皮肤科疾病及药物治疗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皮肤科药物治疗的注意事项和副作用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皮肤科药物治疗的发展趋势和未来展望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皮肤科药物治疗概述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皮肤科药物治疗是指使用药物来治疗皮肤疾病的方法，是皮肤病治疗中的重要手段之一。皮肤科药物治疗对于控制皮肤疾病的症状、促进皮肤康复、预防疾病复发等方面具有重要意义。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皮肤科疾病种类繁多，包括感染性皮肤病、炎症性皮肤病、肿瘤性皮肤病等，每种疾病的治疗方案和药物选择都有所不同，因此皮肤科药物治疗需要根据患者的具体病情和医生的诊断来制定。</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皮肤科药物治疗的定义和重要性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皮肤科药物治疗的种类包括局部用药和全身用药。局部用药是指将药物涂抹在患处或病变部位，如药膏、乳液等；全身用药是指通过口服、注射等方式将药物输送到全身，如口服药、注射剂等。</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皮肤科药物治疗的分类可以根据药物的性质、作用机制、适应症等进行分类。根据药物的性质，可以将皮肤科药物分为抗生素、抗真菌药、抗炎药、免疫调节剂等；根据作用机制，可以将皮肤科药物分为抑制细胞增殖、抗炎、免疫调节等类型；根据适应症，可以将皮肤科药物分为治疗银屑病、湿疹、痤疮等不同疾病的药品。</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皮肤科药物治疗的种类和分类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皮肤科药物治疗的原理是通过药物的作用来达到治疗皮肤病的目的。药物的种类和作用机制不同，其治疗原理也不同。例如，抗真菌药是通过抑制真菌的生长和繁殖来达到治疗真菌性皮肤病的目；抗炎药是通过抑制炎症反应来减轻皮肤炎症的症状。</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皮肤科药物治疗的作用机制主要是通过药物与靶点相互作用来实现的。靶点可以是皮肤细胞、细胞因子、炎症介质等，药物通过与靶点结合或调节靶点的功能来发挥作用。例如，免疫调节剂可以通过调节免疫系统的功能来治疗自身免疫性皮肤病；维A酸可以通过调节细胞增殖和分化来治疗角化性皮肤病。</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皮肤科药物治疗的原理和作用机制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常见皮肤科疾病及药物治疗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皮肤感染是常见的皮肤病之一，包括细菌、病毒、真菌等引起的感染。</a:t>
            </a:r>
          </a:p>
        </p:txBody>
      </p:sp>
      <p:pic>
        <p:nvPicPr>
          <p:cNvPr id="6" name="Picture 6"/>
          <p:cNvPicPr>
            <a:picLocks noChangeAspect="1"/>
          </p:cNvPicPr>
          <p:nvPr/>
        </p:nvPicPr>
        <p:blipFill>
          <a:blip r:embed="rId2"/>
          <a:srcRect l="16650" r="166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皮肤感染性疾病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针对不同类型的感染，选择相应的抗生素、抗病毒药物或抗真菌药物进行治疗。</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药物治疗</a:t>
            </a:r>
          </a:p>
        </p:txBody>
      </p:sp>
      <p:pic>
        <p:nvPicPr>
          <p:cNvPr id="10" name="Picture 10"/>
          <p:cNvPicPr>
            <a:picLocks noChangeAspect="1"/>
          </p:cNvPicPr>
          <p:nvPr/>
        </p:nvPicPr>
        <p:blipFill>
          <a:blip r:embed="rId3"/>
          <a:srcRect l="16650" r="1665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在使用药物治疗皮肤感染时，需遵循医生的建议，按时按量使用药物，避免自行增减剂量或更换药物。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注意事项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皮肤感染性疾病及药物治疗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皮肤炎症是指皮肤受到刺激或过敏反应引起的炎症反应。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皮肤炎症性疾病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708" r="15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药物治疗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注意事项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7417" r="27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抗炎药物是治疗皮肤炎症的主要手段，包括非甾体抗炎药、糖皮质激素等。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在使用药物治疗皮肤炎症时，需注意药物的副作用和依赖性，避免长期使用。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皮肤炎症性疾病及药物治疗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皮肤肿瘤是指发生在皮肤上的肿瘤，包括良性肿瘤和恶性肿瘤。</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皮肤肿瘤性疾病</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药物治疗在皮肤肿瘤中起到辅助治疗的作用，常用的药物包括化疗药物、生物制剂等。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药物治疗</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在使用药物治疗皮肤肿瘤时，需根据肿瘤的类型和分期选择合适的药物和治疗方案。</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注意事项</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皮肤肿瘤性疾病及药物治疗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皮肤色素性疾病及药物治疗</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皮肤色素性疾病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皮肤色素性疾病是指影响皮肤色素分布和沉着的疾病，如白癜风、雀斑等。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药物治疗</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药物治疗是治疗皮肤色素性疾病的重要手段之一，包括外用药物、口服药物等。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注意事项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在使用药物治疗皮肤色素性疾病时，需注意药物的副作用和使用方法，避免过度使用或滥用。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https://d.book118.com/907131143020006030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2024-09-01T14:10:12.405</cp:lastPrinted>
  <dcterms:created xsi:type="dcterms:W3CDTF">2024-09-01T06:10:12Z</dcterms:created>
  <dcterms:modified xsi:type="dcterms:W3CDTF">2024-09-01T06:10:14Z</dcterms:modified>
</cp:coreProperties>
</file>