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9D3EC-6401-489A-AD9A-57A0C60F7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9774E-136A-43AE-8D9E-D2453CCFF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35757-BFD4-4F03-9CF1-2356B8D81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2B796-D115-4C5D-BF65-D18B6153F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C588E6-EEE0-4426-8B5A-C0EBA41CA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E59533-993B-4D3F-94DF-E7080FAF3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283F72-B40D-4551-8166-892AA085A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1A328-0311-4B21-A700-3558AF703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02FE5-CDEE-4EFD-B2FC-CFF8DC553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7FC15-B478-4446-87A9-934AEFB6D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63577-F838-464E-AF33-FCD4B5662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31160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儿童传染病防控运输与配送管理培训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运输过程中防控措施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配送环节中的防控策略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家长和儿童教育宣传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监督检查与评估改进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如流感、麻疹、水痘等，通过飞沫传播，症状包括发热、咳嗽、皮疹等。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呼吸道传染病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消化道传染病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血液及性传播疾病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如手足口病、细菌性痢疾等，通过食物、水或接触传播，症状包括腹泻、呕吐、发热等。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如乙肝、艾滋病等，通过血液或性接触传播，症状因疾病不同而异。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常见儿童传染病类型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传染途径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切断传播途径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传染途径及预防措施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包括飞沫传播、接触传播、血液传播等。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加强个人卫生习惯培养，如勤洗手、戴口罩等；保持环境清洁和通风；对食品和水源进行安全处理。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及时发现并隔离治疗患者，减少病毒传播。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接种疫苗以提高免疫力；注意营养和锻炼以增强抵抗力。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因疾病类型不同而异，常见症状包括发热、咳嗽、皮疹、腹泻、呕吐等。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根据病史、临床表现和实验室检查结果进行综合判断。常用实验室检查包括血液检查、病原学检查和影像学检查等。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运输过程中防控措施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优先选择通风良好的车辆，如公交车、出租车等，避免使用密闭性较强的车辆，如地铁、火车等。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每次运输前后应对交通工具进行全面消毒，特别是座椅、扶手、门把手等高频接触部位。使用含氯消毒剂或75%酒精擦拭，确保消毒效果。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交通工具选择及消毒要求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交通工具选择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在运输过程中，应对乘客进行体温检测和症状观察，如有发热、咳嗽等症状的乘客应及时报告并采取相应措施。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建立乘客健康异常情况报告制度，一旦发现疑似传染病病例，应立即向相关部门报告，并按照应急预案进行处理。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报告制度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乘客健康监测与报告制度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紧急情况下应对措施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隔离措施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在交通工具上发现疑似传染病病例时，应立即采取隔离措施，将病例与其他乘客隔离开来，减少病毒传播风险。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通风换气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在运输过程中，应定期开窗通风换气，保持空气流通，降低病毒在密闭空间内的传播风险。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个人防护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工作人员和乘客均应佩戴口罩、勤洗手、保持社交距离等个人防护措施，减少病毒传播可能性。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配送环节中的防控策略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https://d.book118.com/907131160162006042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2024-09-16T11:06:41.374</cp:lastPrinted>
  <dcterms:created xsi:type="dcterms:W3CDTF">2024-09-16T03:06:41Z</dcterms:created>
  <dcterms:modified xsi:type="dcterms:W3CDTF">2024-09-16T03:06:43Z</dcterms:modified>
</cp:coreProperties>
</file>