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2" r:id="rId14"/>
    <p:sldId id="295" r:id="rId15"/>
    <p:sldId id="298" r:id="rId16"/>
    <p:sldId id="301" r:id="rId17"/>
    <p:sldId id="304" r:id="rId18"/>
    <p:sldId id="307" r:id="rId19"/>
    <p:sldId id="310" r:id="rId20"/>
    <p:sldId id="312" r:id="rId21"/>
  </p:sldIdLst>
  <p:sldSz cx="12192000" cy="6858000"/>
  <p:notesSz cx="6858000" cy="9144000"/>
  <p:custDataLst>
    <p:tags r:id="rId22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slide" Target="slides/slide13.xml" /><Relationship Id="rId16" Type="http://schemas.openxmlformats.org/officeDocument/2006/relationships/slide" Target="slides/slide14.xml" /><Relationship Id="rId17" Type="http://schemas.openxmlformats.org/officeDocument/2006/relationships/slide" Target="slides/slide15.xml" /><Relationship Id="rId18" Type="http://schemas.openxmlformats.org/officeDocument/2006/relationships/slide" Target="slides/slide16.xml" /><Relationship Id="rId19" Type="http://schemas.openxmlformats.org/officeDocument/2006/relationships/slide" Target="slides/slide17.xml" /><Relationship Id="rId2" Type="http://schemas.openxmlformats.org/officeDocument/2006/relationships/slideMaster" Target="slideMasters/slideMaster2.xml" /><Relationship Id="rId20" Type="http://schemas.openxmlformats.org/officeDocument/2006/relationships/slide" Target="slides/slide18.xml" /><Relationship Id="rId21" Type="http://schemas.openxmlformats.org/officeDocument/2006/relationships/slide" Target="slides/slide19.xml" /><Relationship Id="rId22" Type="http://schemas.openxmlformats.org/officeDocument/2006/relationships/tags" Target="tags/tag1.xml" /><Relationship Id="rId23" Type="http://schemas.openxmlformats.org/officeDocument/2006/relationships/presProps" Target="presProps.xml" /><Relationship Id="rId24" Type="http://schemas.openxmlformats.org/officeDocument/2006/relationships/viewProps" Target="viewProps.xml" /><Relationship Id="rId25" Type="http://schemas.openxmlformats.org/officeDocument/2006/relationships/theme" Target="theme/theme1.xml" /><Relationship Id="rId26" Type="http://schemas.openxmlformats.org/officeDocument/2006/relationships/tableStyles" Target="tableStyles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89778630-24AF-4862-892B-140E87992480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266FCBFC-25F2-4E5B-8446-8525BD07E0D8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AF6B2ACC-E947-4D85-9C32-FD0262B4B99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5607507A-F344-49DF-B58C-77C71AA85E6D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AEA80806-06F4-4DDF-AEA5-AB18A7A029B5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C03C1756-0FBE-40DC-97ED-67132BE62CD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CEC467DF-BF48-49D4-922E-BE6E5CF32C1B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1CBBCAEA-7AD9-444E-9B6B-FC276C83C3F1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DBE0CB24-6B6E-4354-93F3-D818D7C1F249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1C3C6D16-9A68-43E6-A583-FDAE57DA62B8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0D47B93C-B6B6-4BCB-84B4-29C55187314E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Relationship Id="rId3" Type="http://schemas.openxmlformats.org/officeDocument/2006/relationships/image" Target="../media/image2.jpe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jpe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5.jpeg" /><Relationship Id="rId3" Type="http://schemas.openxmlformats.org/officeDocument/2006/relationships/image" Target="../media/image6.jpeg" /><Relationship Id="rId4" Type="http://schemas.openxmlformats.org/officeDocument/2006/relationships/image" Target="../media/image7.jpeg" /><Relationship Id="rId5" Type="http://schemas.openxmlformats.org/officeDocument/2006/relationships/image" Target="../media/image3.jpe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8.jpeg" /><Relationship Id="rId3" Type="http://schemas.openxmlformats.org/officeDocument/2006/relationships/image" Target="../media/image9.jpeg" /><Relationship Id="rId4" Type="http://schemas.openxmlformats.org/officeDocument/2006/relationships/image" Target="../media/image10.jpeg" /><Relationship Id="rId5" Type="http://schemas.openxmlformats.org/officeDocument/2006/relationships/image" Target="../media/image3.jpe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1.jpeg" /><Relationship Id="rId3" Type="http://schemas.openxmlformats.org/officeDocument/2006/relationships/image" Target="../media/image12.jpeg" /><Relationship Id="rId4" Type="http://schemas.openxmlformats.org/officeDocument/2006/relationships/image" Target="../media/image13.jpeg" /><Relationship Id="rId5" Type="http://schemas.openxmlformats.org/officeDocument/2006/relationships/image" Target="../media/image3.jpe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jpe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4.jpeg" /><Relationship Id="rId3" Type="http://schemas.openxmlformats.org/officeDocument/2006/relationships/image" Target="../media/image15.jpeg" /><Relationship Id="rId4" Type="http://schemas.openxmlformats.org/officeDocument/2006/relationships/image" Target="../media/image16.jpeg" /><Relationship Id="rId5" Type="http://schemas.openxmlformats.org/officeDocument/2006/relationships/image" Target="../media/image3.jpe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7.jpeg" /><Relationship Id="rId3" Type="http://schemas.openxmlformats.org/officeDocument/2006/relationships/image" Target="../media/image3.jpe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8.jpeg" /><Relationship Id="rId3" Type="http://schemas.openxmlformats.org/officeDocument/2006/relationships/image" Target="../media/image3.jpe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jpe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9.jpeg" /><Relationship Id="rId3" Type="http://schemas.openxmlformats.org/officeDocument/2006/relationships/image" Target="../media/image3.jpeg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1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1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1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1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1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jpeg" /></Relationships>
</file>

<file path=ppt/slides/_rels/slide1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907133024106006035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464373" y="453466"/>
            <a:ext cx="11263254" cy="5951068"/>
          </a:xfrm>
          <a:prstGeom prst="roundRect">
            <a:avLst>
              <a:gd name="adj" fmla="val 12500"/>
            </a:avLst>
          </a:prstGeom>
          <a:solidFill>
            <a:srgbClr val="FFFFFF">
              <a:alpha val="100000"/>
            </a:srgbClr>
          </a:solidFill>
          <a:ln w="47625">
            <a:solidFill>
              <a:schemeClr val="accent1">
                <a:alpha val="10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pic>
        <p:nvPicPr>
          <p:cNvPr id="3" name="Picture 3"/>
          <p:cNvPicPr>
            <a:picLocks noChangeAspect="1"/>
          </p:cNvPicPr>
          <p:nvPr/>
        </p:nvPicPr>
        <p:blipFill>
          <a:blip r:embed="rId2"/>
          <a:srcRect l="6034" t="20497" r="7759" b="17391"/>
          <a:stretch>
            <a:fillRect/>
          </a:stretch>
        </p:blipFill>
        <p:spPr>
          <a:xfrm>
            <a:off x="5993587" y="2318682"/>
            <a:ext cx="5414600" cy="3886633"/>
          </a:xfrm>
          <a:prstGeom prst="rect">
            <a:avLst/>
          </a:prstGeom>
        </p:spPr>
      </p:pic>
      <p:sp>
        <p:nvSpPr>
          <p:cNvPr id="4" name="TextBox 4"/>
          <p:cNvSpPr txBox="1"/>
          <p:nvPr/>
        </p:nvSpPr>
        <p:spPr>
          <a:xfrm>
            <a:off x="1097280" y="886781"/>
            <a:ext cx="6679287" cy="2092071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5175" b="1">
                <a:solidFill>
                  <a:schemeClr val="l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隔墙工程轻钢龙骨隔墙施工工艺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1587563" y="4998040"/>
            <a:ext cx="6965395" cy="50101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2025">
                <a:solidFill>
                  <a:schemeClr val="l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2024-01-18</a:t>
            </a:r>
          </a:p>
        </p:txBody>
      </p:sp>
      <p:sp>
        <p:nvSpPr>
          <p:cNvPr id="6" name="AutoShape 6"/>
          <p:cNvSpPr/>
          <p:nvPr/>
        </p:nvSpPr>
        <p:spPr>
          <a:xfrm>
            <a:off x="1221803" y="5065668"/>
            <a:ext cx="365760" cy="365760"/>
          </a:xfrm>
          <a:prstGeom prst="donut">
            <a:avLst/>
          </a:prstGeom>
          <a:solidFill>
            <a:schemeClr val="accent2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TextBox 7"/>
          <p:cNvSpPr txBox="1"/>
          <p:nvPr/>
        </p:nvSpPr>
        <p:spPr>
          <a:xfrm>
            <a:off x="1587563" y="4455626"/>
            <a:ext cx="6965395" cy="50101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2025">
                <a:solidFill>
                  <a:schemeClr val="l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汇报人：AA</a:t>
            </a:r>
          </a:p>
        </p:txBody>
      </p:sp>
      <p:sp>
        <p:nvSpPr>
          <p:cNvPr id="8" name="AutoShape 8"/>
          <p:cNvSpPr/>
          <p:nvPr/>
        </p:nvSpPr>
        <p:spPr>
          <a:xfrm>
            <a:off x="1221803" y="4523253"/>
            <a:ext cx="365760" cy="365760"/>
          </a:xfrm>
          <a:prstGeom prst="donut">
            <a:avLst/>
          </a:prstGeom>
          <a:solidFill>
            <a:schemeClr val="accent2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0" y="-50963"/>
            <a:ext cx="2181249" cy="6957731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 rot="5400000">
            <a:off x="-2669843" y="1842943"/>
            <a:ext cx="8139131" cy="3872103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86000"/>
              </a:lnSpc>
            </a:pPr>
            <a:r>
              <a:rPr lang="en-US" sz="12300">
                <a:solidFill>
                  <a:srgbClr val="FFFFFF">
                    <a:alpha val="46000"/>
                  </a:srgbClr>
                </a:solidFill>
                <a:latin typeface="Microsoft Yahei"/>
                <a:ea typeface="Microsoft Yahei"/>
                <a:cs typeface="Microsoft Yahei"/>
              </a:rPr>
              <a:t>contents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2181249" y="2574463"/>
            <a:ext cx="3626990" cy="207264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5000"/>
              </a:lnSpc>
            </a:pPr>
            <a:r>
              <a:rPr lang="en-US" sz="92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目录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6376199" y="1111423"/>
            <a:ext cx="5391267" cy="48196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隔墙工程概述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轻钢龙骨隔墙材料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施工工艺流程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关键施工步骤详解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常见问题与解决方案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质量控制与验收标准</a:t>
            </a:r>
          </a:p>
        </p:txBody>
      </p:sp>
      <p:cxnSp>
        <p:nvCxnSpPr>
          <p:cNvPr id="6" name="Connector 6"/>
          <p:cNvCxnSpPr/>
          <p:nvPr/>
        </p:nvCxnSpPr>
        <p:spPr>
          <a:xfrm flipH="1">
            <a:off x="5999076" y="1410844"/>
            <a:ext cx="0" cy="4034118"/>
          </a:xfrm>
          <a:prstGeom prst="line">
            <a:avLst/>
          </a:prstGeom>
          <a:ln w="9525">
            <a:solidFill>
              <a:schemeClr val="accent1"/>
            </a:solidFill>
            <a:prstDash val="solid"/>
            <a:headEnd type="oval"/>
            <a:tailEnd type="oval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1097280" y="4506593"/>
            <a:ext cx="8576967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7650" b="1">
                <a:solidFill>
                  <a:schemeClr val="accent1">
                    <a:lumMod val="60000"/>
                    <a:lumOff val="40000"/>
                    <a:alpha val="25000"/>
                  </a:schemeClr>
                </a:solidFill>
                <a:latin typeface="Microsoft Yahei"/>
                <a:ea typeface="Microsoft Yahei"/>
                <a:cs typeface="Microsoft Yahei"/>
              </a:rPr>
              <a:t>CHAPTER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1097280" y="2312972"/>
            <a:ext cx="5146550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3825" b="1">
                <a:solidFill>
                  <a:schemeClr val="l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隔墙工程概述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1097280" y="732965"/>
            <a:ext cx="8329129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450"/>
              </a:spcBef>
            </a:pPr>
            <a:r>
              <a:rPr lang="en-US" sz="7650" b="1">
                <a:solidFill>
                  <a:schemeClr val="l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l="32306" r="32306"/>
          <a:stretch>
            <a:fillRect/>
          </a:stretch>
        </p:blipFill>
        <p:spPr>
          <a:xfrm>
            <a:off x="875314" y="1869245"/>
            <a:ext cx="2050689" cy="3916435"/>
          </a:xfrm>
          <a:prstGeom prst="rect">
            <a:avLst/>
          </a:prstGeom>
        </p:spPr>
      </p:pic>
      <p:pic>
        <p:nvPicPr>
          <p:cNvPr id="3" name="Picture 3"/>
          <p:cNvPicPr>
            <a:picLocks noChangeAspect="1"/>
          </p:cNvPicPr>
          <p:nvPr/>
        </p:nvPicPr>
        <p:blipFill>
          <a:blip r:embed="rId3"/>
          <a:srcRect l="30365" r="30365"/>
          <a:stretch>
            <a:fillRect/>
          </a:stretch>
        </p:blipFill>
        <p:spPr>
          <a:xfrm>
            <a:off x="5906740" y="1869245"/>
            <a:ext cx="2050689" cy="3916435"/>
          </a:xfrm>
          <a:prstGeom prst="rect">
            <a:avLst/>
          </a:prstGeom>
        </p:spPr>
      </p:pic>
      <p:pic>
        <p:nvPicPr>
          <p:cNvPr id="4" name="Picture 4"/>
          <p:cNvPicPr>
            <a:picLocks noChangeAspect="1"/>
          </p:cNvPicPr>
          <p:nvPr/>
        </p:nvPicPr>
        <p:blipFill>
          <a:blip r:embed="rId4"/>
          <a:srcRect l="32546" r="32546"/>
          <a:stretch>
            <a:fillRect/>
          </a:stretch>
        </p:blipFill>
        <p:spPr>
          <a:xfrm>
            <a:off x="3391027" y="1869245"/>
            <a:ext cx="2050689" cy="3916435"/>
          </a:xfrm>
          <a:prstGeom prst="rect">
            <a:avLst/>
          </a:prstGeom>
        </p:spPr>
      </p:pic>
      <p:sp>
        <p:nvSpPr>
          <p:cNvPr id="5" name="Freeform 5"/>
          <p:cNvSpPr/>
          <p:nvPr/>
        </p:nvSpPr>
        <p:spPr>
          <a:xfrm>
            <a:off x="8503615" y="1869245"/>
            <a:ext cx="300899" cy="495300"/>
          </a:xfrm>
          <a:custGeom>
            <a:rect l="l" t="t" r="r" b="b"/>
            <a:pathLst>
              <a:path w="369275" h="607851">
                <a:moveTo>
                  <a:pt x="139276" y="570066"/>
                </a:moveTo>
                <a:cubicBezTo>
                  <a:pt x="144275" y="565371"/>
                  <a:pt x="152183" y="565744"/>
                  <a:pt x="156809" y="570811"/>
                </a:cubicBezTo>
                <a:cubicBezTo>
                  <a:pt x="171730" y="587133"/>
                  <a:pt x="197544" y="587133"/>
                  <a:pt x="212465" y="570811"/>
                </a:cubicBezTo>
                <a:cubicBezTo>
                  <a:pt x="217091" y="565744"/>
                  <a:pt x="224999" y="565371"/>
                  <a:pt x="229998" y="570066"/>
                </a:cubicBezTo>
                <a:cubicBezTo>
                  <a:pt x="235071" y="574687"/>
                  <a:pt x="235444" y="582512"/>
                  <a:pt x="230818" y="587580"/>
                </a:cubicBezTo>
                <a:cubicBezTo>
                  <a:pt x="218956" y="600473"/>
                  <a:pt x="202170" y="607851"/>
                  <a:pt x="184637" y="607851"/>
                </a:cubicBezTo>
                <a:cubicBezTo>
                  <a:pt x="167105" y="607851"/>
                  <a:pt x="150318" y="600473"/>
                  <a:pt x="138456" y="587580"/>
                </a:cubicBezTo>
                <a:cubicBezTo>
                  <a:pt x="133830" y="582512"/>
                  <a:pt x="134203" y="574687"/>
                  <a:pt x="139276" y="570066"/>
                </a:cubicBezTo>
                <a:close/>
                <a:moveTo>
                  <a:pt x="273919" y="497785"/>
                </a:moveTo>
                <a:cubicBezTo>
                  <a:pt x="280558" y="496146"/>
                  <a:pt x="287345" y="500169"/>
                  <a:pt x="288986" y="506874"/>
                </a:cubicBezTo>
                <a:cubicBezTo>
                  <a:pt x="290627" y="513505"/>
                  <a:pt x="286599" y="520210"/>
                  <a:pt x="279961" y="521849"/>
                </a:cubicBezTo>
                <a:cubicBezTo>
                  <a:pt x="218426" y="537271"/>
                  <a:pt x="156891" y="552619"/>
                  <a:pt x="95356" y="567966"/>
                </a:cubicBezTo>
                <a:cubicBezTo>
                  <a:pt x="88717" y="569605"/>
                  <a:pt x="81930" y="565582"/>
                  <a:pt x="80289" y="558951"/>
                </a:cubicBezTo>
                <a:cubicBezTo>
                  <a:pt x="78648" y="552321"/>
                  <a:pt x="82676" y="545541"/>
                  <a:pt x="89314" y="543902"/>
                </a:cubicBezTo>
                <a:cubicBezTo>
                  <a:pt x="150849" y="528554"/>
                  <a:pt x="212384" y="513207"/>
                  <a:pt x="273919" y="497785"/>
                </a:cubicBezTo>
                <a:close/>
                <a:moveTo>
                  <a:pt x="273919" y="452696"/>
                </a:moveTo>
                <a:cubicBezTo>
                  <a:pt x="280558" y="450984"/>
                  <a:pt x="287345" y="455003"/>
                  <a:pt x="288986" y="461701"/>
                </a:cubicBezTo>
                <a:cubicBezTo>
                  <a:pt x="290627" y="468325"/>
                  <a:pt x="286599" y="475024"/>
                  <a:pt x="279961" y="476736"/>
                </a:cubicBezTo>
                <a:cubicBezTo>
                  <a:pt x="218426" y="492067"/>
                  <a:pt x="156891" y="507399"/>
                  <a:pt x="95356" y="522731"/>
                </a:cubicBezTo>
                <a:cubicBezTo>
                  <a:pt x="88717" y="524443"/>
                  <a:pt x="81930" y="520350"/>
                  <a:pt x="80289" y="513726"/>
                </a:cubicBezTo>
                <a:cubicBezTo>
                  <a:pt x="78648" y="507102"/>
                  <a:pt x="82676" y="500403"/>
                  <a:pt x="89314" y="498691"/>
                </a:cubicBezTo>
                <a:cubicBezTo>
                  <a:pt x="150849" y="483360"/>
                  <a:pt x="212384" y="468028"/>
                  <a:pt x="273919" y="452696"/>
                </a:cubicBezTo>
                <a:close/>
                <a:moveTo>
                  <a:pt x="184673" y="227009"/>
                </a:moveTo>
                <a:cubicBezTo>
                  <a:pt x="189222" y="227009"/>
                  <a:pt x="193698" y="227158"/>
                  <a:pt x="198173" y="227456"/>
                </a:cubicBezTo>
                <a:cubicBezTo>
                  <a:pt x="202723" y="227829"/>
                  <a:pt x="207273" y="228276"/>
                  <a:pt x="211748" y="228947"/>
                </a:cubicBezTo>
                <a:cubicBezTo>
                  <a:pt x="216223" y="229617"/>
                  <a:pt x="220773" y="230437"/>
                  <a:pt x="225248" y="231406"/>
                </a:cubicBezTo>
                <a:cubicBezTo>
                  <a:pt x="229723" y="232449"/>
                  <a:pt x="234199" y="233567"/>
                  <a:pt x="238674" y="234908"/>
                </a:cubicBezTo>
                <a:cubicBezTo>
                  <a:pt x="248370" y="237740"/>
                  <a:pt x="250757" y="250408"/>
                  <a:pt x="242776" y="256593"/>
                </a:cubicBezTo>
                <a:cubicBezTo>
                  <a:pt x="242403" y="256891"/>
                  <a:pt x="242030" y="257190"/>
                  <a:pt x="241657" y="257562"/>
                </a:cubicBezTo>
                <a:cubicBezTo>
                  <a:pt x="241284" y="257935"/>
                  <a:pt x="240837" y="258307"/>
                  <a:pt x="240464" y="258680"/>
                </a:cubicBezTo>
                <a:cubicBezTo>
                  <a:pt x="240091" y="259127"/>
                  <a:pt x="239644" y="259574"/>
                  <a:pt x="239271" y="260021"/>
                </a:cubicBezTo>
                <a:cubicBezTo>
                  <a:pt x="238823" y="260543"/>
                  <a:pt x="238450" y="261065"/>
                  <a:pt x="238003" y="261586"/>
                </a:cubicBezTo>
                <a:cubicBezTo>
                  <a:pt x="237555" y="262182"/>
                  <a:pt x="237182" y="262779"/>
                  <a:pt x="236735" y="263449"/>
                </a:cubicBezTo>
                <a:cubicBezTo>
                  <a:pt x="236287" y="264120"/>
                  <a:pt x="235914" y="264791"/>
                  <a:pt x="235467" y="265461"/>
                </a:cubicBezTo>
                <a:cubicBezTo>
                  <a:pt x="235019" y="266206"/>
                  <a:pt x="234646" y="266952"/>
                  <a:pt x="234199" y="267697"/>
                </a:cubicBezTo>
                <a:cubicBezTo>
                  <a:pt x="233826" y="268442"/>
                  <a:pt x="233453" y="269187"/>
                  <a:pt x="233080" y="269932"/>
                </a:cubicBezTo>
                <a:cubicBezTo>
                  <a:pt x="232632" y="270827"/>
                  <a:pt x="232259" y="271721"/>
                  <a:pt x="231812" y="272615"/>
                </a:cubicBezTo>
                <a:cubicBezTo>
                  <a:pt x="231439" y="273584"/>
                  <a:pt x="230991" y="274553"/>
                  <a:pt x="230618" y="275521"/>
                </a:cubicBezTo>
                <a:cubicBezTo>
                  <a:pt x="230171" y="276565"/>
                  <a:pt x="229798" y="277608"/>
                  <a:pt x="229425" y="278726"/>
                </a:cubicBezTo>
                <a:cubicBezTo>
                  <a:pt x="228978" y="279844"/>
                  <a:pt x="228605" y="280961"/>
                  <a:pt x="228232" y="282079"/>
                </a:cubicBezTo>
                <a:cubicBezTo>
                  <a:pt x="227859" y="283271"/>
                  <a:pt x="227486" y="284464"/>
                  <a:pt x="227113" y="285656"/>
                </a:cubicBezTo>
                <a:cubicBezTo>
                  <a:pt x="226740" y="286923"/>
                  <a:pt x="226367" y="288190"/>
                  <a:pt x="225994" y="289457"/>
                </a:cubicBezTo>
                <a:cubicBezTo>
                  <a:pt x="225621" y="290798"/>
                  <a:pt x="225248" y="292214"/>
                  <a:pt x="224950" y="293555"/>
                </a:cubicBezTo>
                <a:cubicBezTo>
                  <a:pt x="224577" y="294971"/>
                  <a:pt x="224204" y="296387"/>
                  <a:pt x="223906" y="297803"/>
                </a:cubicBezTo>
                <a:cubicBezTo>
                  <a:pt x="223533" y="299293"/>
                  <a:pt x="223234" y="300784"/>
                  <a:pt x="222936" y="302274"/>
                </a:cubicBezTo>
                <a:cubicBezTo>
                  <a:pt x="222265" y="305478"/>
                  <a:pt x="221593" y="308608"/>
                  <a:pt x="221071" y="311813"/>
                </a:cubicBezTo>
                <a:cubicBezTo>
                  <a:pt x="220475" y="315315"/>
                  <a:pt x="219878" y="318817"/>
                  <a:pt x="219430" y="322245"/>
                </a:cubicBezTo>
                <a:cubicBezTo>
                  <a:pt x="218983" y="325152"/>
                  <a:pt x="218610" y="328058"/>
                  <a:pt x="218237" y="330964"/>
                </a:cubicBezTo>
                <a:cubicBezTo>
                  <a:pt x="217789" y="334914"/>
                  <a:pt x="217342" y="338938"/>
                  <a:pt x="216969" y="342887"/>
                </a:cubicBezTo>
                <a:cubicBezTo>
                  <a:pt x="216521" y="347135"/>
                  <a:pt x="216148" y="351383"/>
                  <a:pt x="215776" y="355630"/>
                </a:cubicBezTo>
                <a:cubicBezTo>
                  <a:pt x="215477" y="360101"/>
                  <a:pt x="215179" y="364647"/>
                  <a:pt x="214880" y="369193"/>
                </a:cubicBezTo>
                <a:cubicBezTo>
                  <a:pt x="214508" y="376049"/>
                  <a:pt x="208615" y="381265"/>
                  <a:pt x="201753" y="380818"/>
                </a:cubicBezTo>
                <a:cubicBezTo>
                  <a:pt x="194891" y="380445"/>
                  <a:pt x="189670" y="374558"/>
                  <a:pt x="190117" y="367702"/>
                </a:cubicBezTo>
                <a:cubicBezTo>
                  <a:pt x="190490" y="361517"/>
                  <a:pt x="190863" y="355332"/>
                  <a:pt x="191385" y="349221"/>
                </a:cubicBezTo>
                <a:cubicBezTo>
                  <a:pt x="191684" y="346241"/>
                  <a:pt x="191908" y="343334"/>
                  <a:pt x="192206" y="340428"/>
                </a:cubicBezTo>
                <a:cubicBezTo>
                  <a:pt x="192504" y="337596"/>
                  <a:pt x="192803" y="334839"/>
                  <a:pt x="193101" y="332007"/>
                </a:cubicBezTo>
                <a:cubicBezTo>
                  <a:pt x="193399" y="329325"/>
                  <a:pt x="193772" y="326642"/>
                  <a:pt x="194071" y="323959"/>
                </a:cubicBezTo>
                <a:cubicBezTo>
                  <a:pt x="194294" y="322171"/>
                  <a:pt x="194593" y="320457"/>
                  <a:pt x="194816" y="318743"/>
                </a:cubicBezTo>
                <a:cubicBezTo>
                  <a:pt x="195189" y="316209"/>
                  <a:pt x="195562" y="313750"/>
                  <a:pt x="196010" y="311216"/>
                </a:cubicBezTo>
                <a:cubicBezTo>
                  <a:pt x="196383" y="308832"/>
                  <a:pt x="196756" y="306447"/>
                  <a:pt x="197203" y="303988"/>
                </a:cubicBezTo>
                <a:cubicBezTo>
                  <a:pt x="197651" y="301752"/>
                  <a:pt x="198098" y="299442"/>
                  <a:pt x="198620" y="297132"/>
                </a:cubicBezTo>
                <a:cubicBezTo>
                  <a:pt x="199068" y="294971"/>
                  <a:pt x="199515" y="292810"/>
                  <a:pt x="200038" y="290574"/>
                </a:cubicBezTo>
                <a:cubicBezTo>
                  <a:pt x="200560" y="288488"/>
                  <a:pt x="201082" y="286476"/>
                  <a:pt x="201604" y="284389"/>
                </a:cubicBezTo>
                <a:cubicBezTo>
                  <a:pt x="202126" y="282377"/>
                  <a:pt x="202723" y="280440"/>
                  <a:pt x="203319" y="278502"/>
                </a:cubicBezTo>
                <a:cubicBezTo>
                  <a:pt x="203916" y="276565"/>
                  <a:pt x="204513" y="274702"/>
                  <a:pt x="205110" y="272839"/>
                </a:cubicBezTo>
                <a:cubicBezTo>
                  <a:pt x="205706" y="271125"/>
                  <a:pt x="206378" y="269336"/>
                  <a:pt x="207049" y="267548"/>
                </a:cubicBezTo>
                <a:cubicBezTo>
                  <a:pt x="207720" y="265908"/>
                  <a:pt x="208391" y="264269"/>
                  <a:pt x="209137" y="262629"/>
                </a:cubicBezTo>
                <a:cubicBezTo>
                  <a:pt x="209809" y="260990"/>
                  <a:pt x="210554" y="259425"/>
                  <a:pt x="211300" y="257935"/>
                </a:cubicBezTo>
                <a:cubicBezTo>
                  <a:pt x="211673" y="257190"/>
                  <a:pt x="212046" y="256519"/>
                  <a:pt x="212419" y="255848"/>
                </a:cubicBezTo>
                <a:cubicBezTo>
                  <a:pt x="212643" y="255401"/>
                  <a:pt x="212941" y="254879"/>
                  <a:pt x="213240" y="254358"/>
                </a:cubicBezTo>
                <a:cubicBezTo>
                  <a:pt x="211524" y="254060"/>
                  <a:pt x="209809" y="253762"/>
                  <a:pt x="208093" y="253538"/>
                </a:cubicBezTo>
                <a:cubicBezTo>
                  <a:pt x="204214" y="252942"/>
                  <a:pt x="200336" y="252495"/>
                  <a:pt x="196383" y="252197"/>
                </a:cubicBezTo>
                <a:cubicBezTo>
                  <a:pt x="192504" y="251973"/>
                  <a:pt x="188551" y="251824"/>
                  <a:pt x="184673" y="251824"/>
                </a:cubicBezTo>
                <a:cubicBezTo>
                  <a:pt x="180794" y="251824"/>
                  <a:pt x="176841" y="251899"/>
                  <a:pt x="172962" y="252197"/>
                </a:cubicBezTo>
                <a:cubicBezTo>
                  <a:pt x="169009" y="252495"/>
                  <a:pt x="165131" y="252942"/>
                  <a:pt x="161252" y="253538"/>
                </a:cubicBezTo>
                <a:cubicBezTo>
                  <a:pt x="159537" y="253762"/>
                  <a:pt x="157821" y="254060"/>
                  <a:pt x="156106" y="254358"/>
                </a:cubicBezTo>
                <a:cubicBezTo>
                  <a:pt x="156404" y="254879"/>
                  <a:pt x="156702" y="255401"/>
                  <a:pt x="157001" y="255848"/>
                </a:cubicBezTo>
                <a:cubicBezTo>
                  <a:pt x="157299" y="256519"/>
                  <a:pt x="157672" y="257190"/>
                  <a:pt x="158045" y="257935"/>
                </a:cubicBezTo>
                <a:cubicBezTo>
                  <a:pt x="158791" y="259425"/>
                  <a:pt x="159537" y="260990"/>
                  <a:pt x="160208" y="262629"/>
                </a:cubicBezTo>
                <a:cubicBezTo>
                  <a:pt x="160954" y="264269"/>
                  <a:pt x="161625" y="265908"/>
                  <a:pt x="162296" y="267548"/>
                </a:cubicBezTo>
                <a:cubicBezTo>
                  <a:pt x="162968" y="269336"/>
                  <a:pt x="163639" y="271125"/>
                  <a:pt x="164236" y="272839"/>
                </a:cubicBezTo>
                <a:cubicBezTo>
                  <a:pt x="164832" y="274702"/>
                  <a:pt x="165429" y="276565"/>
                  <a:pt x="166026" y="278502"/>
                </a:cubicBezTo>
                <a:cubicBezTo>
                  <a:pt x="166622" y="280440"/>
                  <a:pt x="167219" y="282377"/>
                  <a:pt x="167741" y="284389"/>
                </a:cubicBezTo>
                <a:cubicBezTo>
                  <a:pt x="168263" y="286476"/>
                  <a:pt x="168785" y="288488"/>
                  <a:pt x="169308" y="290574"/>
                </a:cubicBezTo>
                <a:cubicBezTo>
                  <a:pt x="169830" y="292810"/>
                  <a:pt x="170277" y="294971"/>
                  <a:pt x="170725" y="297132"/>
                </a:cubicBezTo>
                <a:cubicBezTo>
                  <a:pt x="171247" y="299442"/>
                  <a:pt x="171694" y="301752"/>
                  <a:pt x="172142" y="303988"/>
                </a:cubicBezTo>
                <a:cubicBezTo>
                  <a:pt x="172589" y="306447"/>
                  <a:pt x="172962" y="308832"/>
                  <a:pt x="173410" y="311216"/>
                </a:cubicBezTo>
                <a:cubicBezTo>
                  <a:pt x="173783" y="313750"/>
                  <a:pt x="174156" y="316209"/>
                  <a:pt x="174529" y="318743"/>
                </a:cubicBezTo>
                <a:cubicBezTo>
                  <a:pt x="175200" y="323140"/>
                  <a:pt x="175722" y="327611"/>
                  <a:pt x="176244" y="332007"/>
                </a:cubicBezTo>
                <a:cubicBezTo>
                  <a:pt x="176915" y="337745"/>
                  <a:pt x="177438" y="343483"/>
                  <a:pt x="177960" y="349221"/>
                </a:cubicBezTo>
                <a:cubicBezTo>
                  <a:pt x="178482" y="355332"/>
                  <a:pt x="178929" y="361517"/>
                  <a:pt x="179228" y="367702"/>
                </a:cubicBezTo>
                <a:cubicBezTo>
                  <a:pt x="179675" y="374558"/>
                  <a:pt x="174454" y="380445"/>
                  <a:pt x="167592" y="380818"/>
                </a:cubicBezTo>
                <a:cubicBezTo>
                  <a:pt x="160730" y="381265"/>
                  <a:pt x="154838" y="376049"/>
                  <a:pt x="154465" y="369193"/>
                </a:cubicBezTo>
                <a:cubicBezTo>
                  <a:pt x="154166" y="364647"/>
                  <a:pt x="153868" y="360101"/>
                  <a:pt x="153570" y="355630"/>
                </a:cubicBezTo>
                <a:cubicBezTo>
                  <a:pt x="153197" y="351383"/>
                  <a:pt x="152824" y="347135"/>
                  <a:pt x="152451" y="342887"/>
                </a:cubicBezTo>
                <a:cubicBezTo>
                  <a:pt x="152003" y="338938"/>
                  <a:pt x="151556" y="334914"/>
                  <a:pt x="151108" y="330964"/>
                </a:cubicBezTo>
                <a:cubicBezTo>
                  <a:pt x="150735" y="328058"/>
                  <a:pt x="150362" y="325152"/>
                  <a:pt x="149915" y="322245"/>
                </a:cubicBezTo>
                <a:cubicBezTo>
                  <a:pt x="149467" y="318817"/>
                  <a:pt x="148871" y="315315"/>
                  <a:pt x="148274" y="311813"/>
                </a:cubicBezTo>
                <a:cubicBezTo>
                  <a:pt x="147752" y="308608"/>
                  <a:pt x="147080" y="305404"/>
                  <a:pt x="146409" y="302274"/>
                </a:cubicBezTo>
                <a:cubicBezTo>
                  <a:pt x="145812" y="299368"/>
                  <a:pt x="145141" y="296387"/>
                  <a:pt x="144395" y="293555"/>
                </a:cubicBezTo>
                <a:cubicBezTo>
                  <a:pt x="143799" y="290872"/>
                  <a:pt x="143053" y="288264"/>
                  <a:pt x="142232" y="285656"/>
                </a:cubicBezTo>
                <a:cubicBezTo>
                  <a:pt x="141859" y="284464"/>
                  <a:pt x="141486" y="283271"/>
                  <a:pt x="141113" y="282079"/>
                </a:cubicBezTo>
                <a:cubicBezTo>
                  <a:pt x="140741" y="280961"/>
                  <a:pt x="140368" y="279844"/>
                  <a:pt x="139920" y="278726"/>
                </a:cubicBezTo>
                <a:cubicBezTo>
                  <a:pt x="139547" y="277608"/>
                  <a:pt x="139174" y="276565"/>
                  <a:pt x="138727" y="275521"/>
                </a:cubicBezTo>
                <a:cubicBezTo>
                  <a:pt x="138354" y="274553"/>
                  <a:pt x="137906" y="273584"/>
                  <a:pt x="137533" y="272615"/>
                </a:cubicBezTo>
                <a:cubicBezTo>
                  <a:pt x="137086" y="271721"/>
                  <a:pt x="136713" y="270827"/>
                  <a:pt x="136265" y="269932"/>
                </a:cubicBezTo>
                <a:cubicBezTo>
                  <a:pt x="135892" y="269187"/>
                  <a:pt x="135519" y="268442"/>
                  <a:pt x="135146" y="267697"/>
                </a:cubicBezTo>
                <a:cubicBezTo>
                  <a:pt x="134699" y="266952"/>
                  <a:pt x="134326" y="266206"/>
                  <a:pt x="133878" y="265461"/>
                </a:cubicBezTo>
                <a:cubicBezTo>
                  <a:pt x="133431" y="264791"/>
                  <a:pt x="133058" y="264120"/>
                  <a:pt x="132611" y="263449"/>
                </a:cubicBezTo>
                <a:cubicBezTo>
                  <a:pt x="132163" y="262779"/>
                  <a:pt x="131790" y="262182"/>
                  <a:pt x="131343" y="261586"/>
                </a:cubicBezTo>
                <a:cubicBezTo>
                  <a:pt x="130895" y="261065"/>
                  <a:pt x="130522" y="260543"/>
                  <a:pt x="130075" y="260021"/>
                </a:cubicBezTo>
                <a:cubicBezTo>
                  <a:pt x="129702" y="259574"/>
                  <a:pt x="129254" y="259127"/>
                  <a:pt x="128881" y="258680"/>
                </a:cubicBezTo>
                <a:cubicBezTo>
                  <a:pt x="128508" y="258307"/>
                  <a:pt x="128061" y="257935"/>
                  <a:pt x="127688" y="257562"/>
                </a:cubicBezTo>
                <a:cubicBezTo>
                  <a:pt x="127315" y="257190"/>
                  <a:pt x="126942" y="256891"/>
                  <a:pt x="126569" y="256593"/>
                </a:cubicBezTo>
                <a:cubicBezTo>
                  <a:pt x="118588" y="250408"/>
                  <a:pt x="120975" y="237740"/>
                  <a:pt x="130671" y="234908"/>
                </a:cubicBezTo>
                <a:cubicBezTo>
                  <a:pt x="135146" y="233567"/>
                  <a:pt x="139622" y="232449"/>
                  <a:pt x="144097" y="231406"/>
                </a:cubicBezTo>
                <a:cubicBezTo>
                  <a:pt x="148572" y="230437"/>
                  <a:pt x="153122" y="229617"/>
                  <a:pt x="157597" y="228947"/>
                </a:cubicBezTo>
                <a:cubicBezTo>
                  <a:pt x="162147" y="228276"/>
                  <a:pt x="166622" y="227829"/>
                  <a:pt x="171172" y="227456"/>
                </a:cubicBezTo>
                <a:cubicBezTo>
                  <a:pt x="175647" y="227158"/>
                  <a:pt x="180123" y="227009"/>
                  <a:pt x="184673" y="227009"/>
                </a:cubicBezTo>
                <a:close/>
                <a:moveTo>
                  <a:pt x="184638" y="0"/>
                </a:moveTo>
                <a:cubicBezTo>
                  <a:pt x="244994" y="0"/>
                  <a:pt x="301546" y="29424"/>
                  <a:pt x="336088" y="78887"/>
                </a:cubicBezTo>
                <a:cubicBezTo>
                  <a:pt x="370631" y="128350"/>
                  <a:pt x="378763" y="191444"/>
                  <a:pt x="357873" y="248058"/>
                </a:cubicBezTo>
                <a:cubicBezTo>
                  <a:pt x="336461" y="306087"/>
                  <a:pt x="272822" y="336703"/>
                  <a:pt x="262900" y="410227"/>
                </a:cubicBezTo>
                <a:cubicBezTo>
                  <a:pt x="266555" y="409259"/>
                  <a:pt x="270286" y="408365"/>
                  <a:pt x="273941" y="407471"/>
                </a:cubicBezTo>
                <a:cubicBezTo>
                  <a:pt x="280581" y="405757"/>
                  <a:pt x="287370" y="409855"/>
                  <a:pt x="289012" y="416484"/>
                </a:cubicBezTo>
                <a:cubicBezTo>
                  <a:pt x="290653" y="423114"/>
                  <a:pt x="286624" y="429893"/>
                  <a:pt x="279984" y="431532"/>
                </a:cubicBezTo>
                <a:cubicBezTo>
                  <a:pt x="218434" y="446877"/>
                  <a:pt x="156884" y="462222"/>
                  <a:pt x="95334" y="477642"/>
                </a:cubicBezTo>
                <a:cubicBezTo>
                  <a:pt x="88694" y="479281"/>
                  <a:pt x="81905" y="475258"/>
                  <a:pt x="80263" y="468554"/>
                </a:cubicBezTo>
                <a:cubicBezTo>
                  <a:pt x="78622" y="461924"/>
                  <a:pt x="82651" y="455220"/>
                  <a:pt x="89291" y="453507"/>
                </a:cubicBezTo>
                <a:cubicBezTo>
                  <a:pt x="139575" y="440992"/>
                  <a:pt x="189860" y="428403"/>
                  <a:pt x="240145" y="415888"/>
                </a:cubicBezTo>
                <a:cubicBezTo>
                  <a:pt x="238354" y="413132"/>
                  <a:pt x="237757" y="410599"/>
                  <a:pt x="238205" y="407396"/>
                </a:cubicBezTo>
                <a:cubicBezTo>
                  <a:pt x="238876" y="402182"/>
                  <a:pt x="239772" y="397116"/>
                  <a:pt x="240965" y="392051"/>
                </a:cubicBezTo>
                <a:cubicBezTo>
                  <a:pt x="242084" y="387134"/>
                  <a:pt x="243427" y="382367"/>
                  <a:pt x="245069" y="377674"/>
                </a:cubicBezTo>
                <a:cubicBezTo>
                  <a:pt x="246561" y="373130"/>
                  <a:pt x="248277" y="368660"/>
                  <a:pt x="250216" y="364265"/>
                </a:cubicBezTo>
                <a:cubicBezTo>
                  <a:pt x="252007" y="360019"/>
                  <a:pt x="254021" y="355848"/>
                  <a:pt x="256185" y="351751"/>
                </a:cubicBezTo>
                <a:cubicBezTo>
                  <a:pt x="258274" y="347877"/>
                  <a:pt x="260587" y="344004"/>
                  <a:pt x="262900" y="340205"/>
                </a:cubicBezTo>
                <a:cubicBezTo>
                  <a:pt x="265212" y="336554"/>
                  <a:pt x="267600" y="332979"/>
                  <a:pt x="270062" y="329403"/>
                </a:cubicBezTo>
                <a:cubicBezTo>
                  <a:pt x="272449" y="325977"/>
                  <a:pt x="274986" y="322624"/>
                  <a:pt x="277522" y="319347"/>
                </a:cubicBezTo>
                <a:cubicBezTo>
                  <a:pt x="279984" y="316069"/>
                  <a:pt x="282521" y="312941"/>
                  <a:pt x="285058" y="309812"/>
                </a:cubicBezTo>
                <a:cubicBezTo>
                  <a:pt x="287594" y="306758"/>
                  <a:pt x="290056" y="303704"/>
                  <a:pt x="292593" y="300724"/>
                </a:cubicBezTo>
                <a:cubicBezTo>
                  <a:pt x="294906" y="297968"/>
                  <a:pt x="297218" y="295211"/>
                  <a:pt x="299531" y="292530"/>
                </a:cubicBezTo>
                <a:cubicBezTo>
                  <a:pt x="300725" y="291114"/>
                  <a:pt x="301919" y="289699"/>
                  <a:pt x="303038" y="288284"/>
                </a:cubicBezTo>
                <a:cubicBezTo>
                  <a:pt x="305351" y="285528"/>
                  <a:pt x="307663" y="282771"/>
                  <a:pt x="309827" y="279941"/>
                </a:cubicBezTo>
                <a:cubicBezTo>
                  <a:pt x="311990" y="277259"/>
                  <a:pt x="314079" y="274577"/>
                  <a:pt x="316168" y="271821"/>
                </a:cubicBezTo>
                <a:cubicBezTo>
                  <a:pt x="318108" y="269214"/>
                  <a:pt x="320048" y="266532"/>
                  <a:pt x="321838" y="263776"/>
                </a:cubicBezTo>
                <a:cubicBezTo>
                  <a:pt x="323554" y="261169"/>
                  <a:pt x="325270" y="258487"/>
                  <a:pt x="326837" y="255731"/>
                </a:cubicBezTo>
                <a:cubicBezTo>
                  <a:pt x="328329" y="253124"/>
                  <a:pt x="329747" y="250442"/>
                  <a:pt x="331090" y="247686"/>
                </a:cubicBezTo>
                <a:cubicBezTo>
                  <a:pt x="332358" y="245004"/>
                  <a:pt x="333552" y="242248"/>
                  <a:pt x="334596" y="239492"/>
                </a:cubicBezTo>
                <a:cubicBezTo>
                  <a:pt x="352651" y="190550"/>
                  <a:pt x="345563" y="135873"/>
                  <a:pt x="315721" y="93115"/>
                </a:cubicBezTo>
                <a:cubicBezTo>
                  <a:pt x="285804" y="50282"/>
                  <a:pt x="236862" y="24806"/>
                  <a:pt x="184638" y="24806"/>
                </a:cubicBezTo>
                <a:cubicBezTo>
                  <a:pt x="132413" y="24806"/>
                  <a:pt x="83471" y="50282"/>
                  <a:pt x="53554" y="93115"/>
                </a:cubicBezTo>
                <a:cubicBezTo>
                  <a:pt x="23712" y="135873"/>
                  <a:pt x="16624" y="190550"/>
                  <a:pt x="34679" y="239492"/>
                </a:cubicBezTo>
                <a:cubicBezTo>
                  <a:pt x="35425" y="241428"/>
                  <a:pt x="36246" y="243365"/>
                  <a:pt x="37066" y="245302"/>
                </a:cubicBezTo>
                <a:cubicBezTo>
                  <a:pt x="37962" y="247239"/>
                  <a:pt x="38857" y="249175"/>
                  <a:pt x="39827" y="251038"/>
                </a:cubicBezTo>
                <a:cubicBezTo>
                  <a:pt x="40871" y="252975"/>
                  <a:pt x="41916" y="254837"/>
                  <a:pt x="43035" y="256699"/>
                </a:cubicBezTo>
                <a:cubicBezTo>
                  <a:pt x="44154" y="258636"/>
                  <a:pt x="45273" y="260498"/>
                  <a:pt x="46541" y="262361"/>
                </a:cubicBezTo>
                <a:cubicBezTo>
                  <a:pt x="47810" y="264297"/>
                  <a:pt x="49078" y="266234"/>
                  <a:pt x="50421" y="268096"/>
                </a:cubicBezTo>
                <a:cubicBezTo>
                  <a:pt x="51241" y="269288"/>
                  <a:pt x="52062" y="270406"/>
                  <a:pt x="52957" y="271598"/>
                </a:cubicBezTo>
                <a:cubicBezTo>
                  <a:pt x="54375" y="273534"/>
                  <a:pt x="55867" y="275471"/>
                  <a:pt x="57359" y="277333"/>
                </a:cubicBezTo>
                <a:cubicBezTo>
                  <a:pt x="58851" y="279345"/>
                  <a:pt x="60418" y="281281"/>
                  <a:pt x="61985" y="283144"/>
                </a:cubicBezTo>
                <a:cubicBezTo>
                  <a:pt x="63626" y="285155"/>
                  <a:pt x="65267" y="287092"/>
                  <a:pt x="66909" y="289103"/>
                </a:cubicBezTo>
                <a:cubicBezTo>
                  <a:pt x="68774" y="291338"/>
                  <a:pt x="70714" y="293573"/>
                  <a:pt x="72579" y="295882"/>
                </a:cubicBezTo>
                <a:cubicBezTo>
                  <a:pt x="74593" y="298191"/>
                  <a:pt x="76608" y="300575"/>
                  <a:pt x="78547" y="302959"/>
                </a:cubicBezTo>
                <a:cubicBezTo>
                  <a:pt x="80338" y="305119"/>
                  <a:pt x="82128" y="307205"/>
                  <a:pt x="83844" y="309365"/>
                </a:cubicBezTo>
                <a:cubicBezTo>
                  <a:pt x="85635" y="311600"/>
                  <a:pt x="87425" y="313760"/>
                  <a:pt x="89216" y="315995"/>
                </a:cubicBezTo>
                <a:cubicBezTo>
                  <a:pt x="91007" y="318304"/>
                  <a:pt x="92797" y="320613"/>
                  <a:pt x="94513" y="322922"/>
                </a:cubicBezTo>
                <a:cubicBezTo>
                  <a:pt x="96304" y="325306"/>
                  <a:pt x="98020" y="327764"/>
                  <a:pt x="99736" y="330223"/>
                </a:cubicBezTo>
                <a:cubicBezTo>
                  <a:pt x="101526" y="332681"/>
                  <a:pt x="103167" y="335214"/>
                  <a:pt x="104883" y="337821"/>
                </a:cubicBezTo>
                <a:cubicBezTo>
                  <a:pt x="105928" y="339460"/>
                  <a:pt x="106898" y="341024"/>
                  <a:pt x="107868" y="342737"/>
                </a:cubicBezTo>
                <a:cubicBezTo>
                  <a:pt x="109509" y="345419"/>
                  <a:pt x="111076" y="348175"/>
                  <a:pt x="112642" y="350931"/>
                </a:cubicBezTo>
                <a:cubicBezTo>
                  <a:pt x="114135" y="353762"/>
                  <a:pt x="115627" y="356667"/>
                  <a:pt x="116970" y="359572"/>
                </a:cubicBezTo>
                <a:cubicBezTo>
                  <a:pt x="118387" y="362627"/>
                  <a:pt x="119730" y="365681"/>
                  <a:pt x="120998" y="368735"/>
                </a:cubicBezTo>
                <a:cubicBezTo>
                  <a:pt x="122267" y="371938"/>
                  <a:pt x="123386" y="375141"/>
                  <a:pt x="124505" y="378344"/>
                </a:cubicBezTo>
                <a:cubicBezTo>
                  <a:pt x="125549" y="381697"/>
                  <a:pt x="126519" y="385049"/>
                  <a:pt x="127415" y="388401"/>
                </a:cubicBezTo>
                <a:cubicBezTo>
                  <a:pt x="129131" y="395031"/>
                  <a:pt x="125102" y="401809"/>
                  <a:pt x="118462" y="403523"/>
                </a:cubicBezTo>
                <a:cubicBezTo>
                  <a:pt x="111822" y="405236"/>
                  <a:pt x="105033" y="401213"/>
                  <a:pt x="103391" y="394584"/>
                </a:cubicBezTo>
                <a:cubicBezTo>
                  <a:pt x="87276" y="332085"/>
                  <a:pt x="31247" y="301767"/>
                  <a:pt x="11402" y="248058"/>
                </a:cubicBezTo>
                <a:cubicBezTo>
                  <a:pt x="-9488" y="191444"/>
                  <a:pt x="-1356" y="128350"/>
                  <a:pt x="33187" y="78887"/>
                </a:cubicBezTo>
                <a:cubicBezTo>
                  <a:pt x="67729" y="29424"/>
                  <a:pt x="124281" y="0"/>
                  <a:pt x="184638" y="0"/>
                </a:cubicBezTo>
                <a:close/>
              </a:path>
            </a:pathLst>
          </a:cu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Freeform 6"/>
          <p:cNvSpPr/>
          <p:nvPr/>
        </p:nvSpPr>
        <p:spPr>
          <a:xfrm>
            <a:off x="8503615" y="4081478"/>
            <a:ext cx="334477" cy="307945"/>
          </a:xfrm>
          <a:custGeom>
            <a:rect l="l" t="t" r="r" b="b"/>
            <a:pathLst>
              <a:path w="580" h="535">
                <a:moveTo>
                  <a:pt x="164" y="525"/>
                </a:moveTo>
                <a:cubicBezTo>
                  <a:pt x="172" y="534"/>
                  <a:pt x="186" y="535"/>
                  <a:pt x="196" y="526"/>
                </a:cubicBezTo>
                <a:lnTo>
                  <a:pt x="570" y="187"/>
                </a:lnTo>
                <a:cubicBezTo>
                  <a:pt x="579" y="179"/>
                  <a:pt x="580" y="165"/>
                  <a:pt x="572" y="155"/>
                </a:cubicBezTo>
                <a:lnTo>
                  <a:pt x="475" y="49"/>
                </a:lnTo>
                <a:cubicBezTo>
                  <a:pt x="466" y="39"/>
                  <a:pt x="452" y="39"/>
                  <a:pt x="443" y="47"/>
                </a:cubicBezTo>
                <a:lnTo>
                  <a:pt x="124" y="335"/>
                </a:lnTo>
                <a:cubicBezTo>
                  <a:pt x="115" y="344"/>
                  <a:pt x="114" y="358"/>
                  <a:pt x="123" y="367"/>
                </a:cubicBezTo>
                <a:lnTo>
                  <a:pt x="175" y="425"/>
                </a:lnTo>
                <a:cubicBezTo>
                  <a:pt x="183" y="434"/>
                  <a:pt x="198" y="435"/>
                  <a:pt x="207" y="426"/>
                </a:cubicBezTo>
                <a:lnTo>
                  <a:pt x="341" y="305"/>
                </a:lnTo>
                <a:cubicBezTo>
                  <a:pt x="350" y="297"/>
                  <a:pt x="351" y="282"/>
                  <a:pt x="343" y="273"/>
                </a:cubicBezTo>
                <a:lnTo>
                  <a:pt x="327" y="256"/>
                </a:lnTo>
                <a:lnTo>
                  <a:pt x="193" y="378"/>
                </a:lnTo>
                <a:lnTo>
                  <a:pt x="172" y="354"/>
                </a:lnTo>
                <a:lnTo>
                  <a:pt x="457" y="96"/>
                </a:lnTo>
                <a:lnTo>
                  <a:pt x="523" y="169"/>
                </a:lnTo>
                <a:lnTo>
                  <a:pt x="182" y="478"/>
                </a:lnTo>
                <a:lnTo>
                  <a:pt x="58" y="340"/>
                </a:lnTo>
                <a:lnTo>
                  <a:pt x="404" y="26"/>
                </a:lnTo>
                <a:lnTo>
                  <a:pt x="389" y="10"/>
                </a:lnTo>
                <a:cubicBezTo>
                  <a:pt x="380" y="0"/>
                  <a:pt x="366" y="0"/>
                  <a:pt x="357" y="8"/>
                </a:cubicBezTo>
                <a:lnTo>
                  <a:pt x="10" y="322"/>
                </a:lnTo>
                <a:cubicBezTo>
                  <a:pt x="1" y="330"/>
                  <a:pt x="0" y="344"/>
                  <a:pt x="9" y="354"/>
                </a:cubicBezTo>
                <a:lnTo>
                  <a:pt x="164" y="525"/>
                </a:lnTo>
                <a:close/>
              </a:path>
            </a:pathLst>
          </a:cu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8406414" y="2422663"/>
            <a:ext cx="2708275" cy="1383030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隔墙工程是指在建筑物内部，为了划分空间、隔音、隔热、防火等目的而建造的墙体。</a:t>
            </a:r>
            <a:endParaRPr lang="en-US" sz="1100"/>
          </a:p>
        </p:txBody>
      </p:sp>
      <p:sp>
        <p:nvSpPr>
          <p:cNvPr id="8" name="AutoShape 8"/>
          <p:cNvSpPr/>
          <p:nvPr/>
        </p:nvSpPr>
        <p:spPr>
          <a:xfrm>
            <a:off x="8901714" y="1901965"/>
            <a:ext cx="2084387" cy="46037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定义</a:t>
            </a:r>
            <a:endParaRPr lang="en-US" sz="1100"/>
          </a:p>
        </p:txBody>
      </p:sp>
      <p:sp>
        <p:nvSpPr>
          <p:cNvPr id="9" name="AutoShape 9"/>
          <p:cNvSpPr/>
          <p:nvPr/>
        </p:nvSpPr>
        <p:spPr>
          <a:xfrm>
            <a:off x="8406414" y="4525963"/>
            <a:ext cx="2708275" cy="1383030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根据材料不同，隔墙可分为砖墙、石膏板墙、轻钢龙骨墙等；根据功能不同，可分为承重墙和非承重墙。</a:t>
            </a:r>
            <a:endParaRPr lang="en-US" sz="1100"/>
          </a:p>
        </p:txBody>
      </p:sp>
      <p:sp>
        <p:nvSpPr>
          <p:cNvPr id="10" name="AutoShape 10"/>
          <p:cNvSpPr/>
          <p:nvPr/>
        </p:nvSpPr>
        <p:spPr>
          <a:xfrm>
            <a:off x="8901714" y="4005263"/>
            <a:ext cx="2084387" cy="46037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分类</a:t>
            </a:r>
            <a:endParaRPr lang="en-US" sz="1100"/>
          </a:p>
        </p:txBody>
      </p:sp>
      <p:grpSp>
        <p:nvGrpSpPr>
          <p:cNvPr id="11" name="Group 1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2" name="AutoShape 1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TextBox 3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定义与分类</a:t>
              </a:r>
            </a:p>
          </p:txBody>
        </p:sp>
      </p:grp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990089" y="1514981"/>
            <a:ext cx="932011" cy="9320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990089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隔墙是建筑物内部空间划分的主要手段，能够合理有效地利用空间。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990089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空间划分</a:t>
            </a:r>
          </a:p>
        </p:txBody>
      </p:sp>
      <p:cxnSp>
        <p:nvCxnSpPr>
          <p:cNvPr id="5" name="Connector 5"/>
          <p:cNvCxnSpPr/>
          <p:nvPr/>
        </p:nvCxnSpPr>
        <p:spPr>
          <a:xfrm>
            <a:off x="1095003" y="4507169"/>
            <a:ext cx="2676821" cy="0"/>
          </a:xfrm>
          <a:prstGeom prst="line">
            <a:avLst/>
          </a:prstGeom>
          <a:ln w="9525">
            <a:solidFill>
              <a:schemeClr val="accent1">
                <a:lumMod val="75000"/>
              </a:schemeClr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6" name="Connector 6"/>
          <p:cNvCxnSpPr/>
          <p:nvPr/>
        </p:nvCxnSpPr>
        <p:spPr>
          <a:xfrm>
            <a:off x="3569918" y="4041523"/>
            <a:ext cx="207264" cy="0"/>
          </a:xfrm>
          <a:prstGeom prst="line">
            <a:avLst/>
          </a:prstGeom>
          <a:ln w="38100">
            <a:solidFill>
              <a:schemeClr val="accent1"/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7" name="Freeform 7"/>
          <p:cNvSpPr/>
          <p:nvPr/>
        </p:nvSpPr>
        <p:spPr>
          <a:xfrm>
            <a:off x="3687773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4671297" y="1454147"/>
            <a:ext cx="932011" cy="932011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9" name="Picture 9"/>
          <p:cNvPicPr>
            <a:picLocks noChangeAspect="1"/>
          </p:cNvPicPr>
          <p:nvPr/>
        </p:nvPicPr>
        <p:blipFill>
          <a:blip r:embed="rId2"/>
          <a:srcRect l="16667" r="16667"/>
          <a:stretch>
            <a:fillRect/>
          </a:stretch>
        </p:blipFill>
        <p:spPr>
          <a:xfrm>
            <a:off x="5039938" y="1393187"/>
            <a:ext cx="2231507" cy="2231507"/>
          </a:xfrm>
          <a:prstGeom prst="ellipse">
            <a:avLst/>
          </a:prstGeom>
        </p:spPr>
      </p:pic>
      <p:sp>
        <p:nvSpPr>
          <p:cNvPr id="10" name="TextBox 10"/>
          <p:cNvSpPr txBox="1"/>
          <p:nvPr/>
        </p:nvSpPr>
        <p:spPr>
          <a:xfrm>
            <a:off x="4671297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隔音隔热</a:t>
            </a:r>
          </a:p>
        </p:txBody>
      </p:sp>
      <p:cxnSp>
        <p:nvCxnSpPr>
          <p:cNvPr id="11" name="Connector 11"/>
          <p:cNvCxnSpPr/>
          <p:nvPr/>
        </p:nvCxnSpPr>
        <p:spPr>
          <a:xfrm>
            <a:off x="4776211" y="4446335"/>
            <a:ext cx="2676821" cy="0"/>
          </a:xfrm>
          <a:prstGeom prst="line">
            <a:avLst/>
          </a:prstGeom>
          <a:ln w="9525">
            <a:solidFill>
              <a:schemeClr val="accent2">
                <a:lumMod val="75000"/>
              </a:schemeClr>
            </a:solidFill>
            <a:prstDash val="solid"/>
            <a:headEnd type="none"/>
            <a:tailEnd type="none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cxnSp>
        <p:nvCxnSpPr>
          <p:cNvPr id="12" name="Connector 12"/>
          <p:cNvCxnSpPr/>
          <p:nvPr/>
        </p:nvCxnSpPr>
        <p:spPr>
          <a:xfrm>
            <a:off x="7251125" y="4041523"/>
            <a:ext cx="207264" cy="0"/>
          </a:xfrm>
          <a:prstGeom prst="line">
            <a:avLst/>
          </a:prstGeom>
          <a:ln w="38100">
            <a:solidFill>
              <a:schemeClr val="accent2"/>
            </a:solidFill>
            <a:prstDash val="solid"/>
            <a:headEnd type="none"/>
            <a:tailEnd type="none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13" name="Freeform 13"/>
          <p:cNvSpPr/>
          <p:nvPr/>
        </p:nvSpPr>
        <p:spPr>
          <a:xfrm>
            <a:off x="7368981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8373015" y="1454147"/>
            <a:ext cx="932011" cy="9320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15" name="Picture 15"/>
          <p:cNvPicPr>
            <a:picLocks noChangeAspect="1"/>
          </p:cNvPicPr>
          <p:nvPr/>
        </p:nvPicPr>
        <p:blipFill>
          <a:blip r:embed="rId3"/>
          <a:srcRect l="16667" r="16667"/>
          <a:stretch>
            <a:fillRect/>
          </a:stretch>
        </p:blipFill>
        <p:spPr>
          <a:xfrm>
            <a:off x="8741656" y="1393187"/>
            <a:ext cx="2231507" cy="2231507"/>
          </a:xfrm>
          <a:prstGeom prst="ellipse">
            <a:avLst/>
          </a:prstGeom>
        </p:spPr>
      </p:pic>
      <p:sp>
        <p:nvSpPr>
          <p:cNvPr id="16" name="TextBox 16"/>
          <p:cNvSpPr txBox="1"/>
          <p:nvPr/>
        </p:nvSpPr>
        <p:spPr>
          <a:xfrm>
            <a:off x="8373015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防火安全</a:t>
            </a:r>
          </a:p>
        </p:txBody>
      </p:sp>
      <p:cxnSp>
        <p:nvCxnSpPr>
          <p:cNvPr id="17" name="Connector 17"/>
          <p:cNvCxnSpPr/>
          <p:nvPr/>
        </p:nvCxnSpPr>
        <p:spPr>
          <a:xfrm>
            <a:off x="8477928" y="4446335"/>
            <a:ext cx="2676821" cy="0"/>
          </a:xfrm>
          <a:prstGeom prst="line">
            <a:avLst/>
          </a:prstGeom>
          <a:ln w="9525">
            <a:solidFill>
              <a:schemeClr val="accent1">
                <a:lumMod val="75000"/>
              </a:schemeClr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18" name="Connector 18"/>
          <p:cNvCxnSpPr/>
          <p:nvPr/>
        </p:nvCxnSpPr>
        <p:spPr>
          <a:xfrm>
            <a:off x="10952843" y="4041523"/>
            <a:ext cx="207264" cy="0"/>
          </a:xfrm>
          <a:prstGeom prst="line">
            <a:avLst/>
          </a:prstGeom>
          <a:ln w="38100">
            <a:solidFill>
              <a:schemeClr val="accent1"/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9" name="Freeform 19"/>
          <p:cNvSpPr/>
          <p:nvPr/>
        </p:nvSpPr>
        <p:spPr>
          <a:xfrm>
            <a:off x="11070699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20" name="Picture 20"/>
          <p:cNvPicPr>
            <a:picLocks noChangeAspect="1"/>
          </p:cNvPicPr>
          <p:nvPr/>
        </p:nvPicPr>
        <p:blipFill>
          <a:blip r:embed="rId4"/>
          <a:srcRect l="16667" r="16667"/>
          <a:stretch>
            <a:fillRect/>
          </a:stretch>
        </p:blipFill>
        <p:spPr>
          <a:xfrm>
            <a:off x="1358558" y="1454147"/>
            <a:ext cx="2231507" cy="2231507"/>
          </a:xfrm>
          <a:prstGeom prst="ellipse">
            <a:avLst/>
          </a:prstGeom>
        </p:spPr>
      </p:pic>
      <p:sp>
        <p:nvSpPr>
          <p:cNvPr id="21" name="TextBox 21"/>
          <p:cNvSpPr txBox="1"/>
          <p:nvPr/>
        </p:nvSpPr>
        <p:spPr>
          <a:xfrm>
            <a:off x="4671297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隔墙具有良好的隔音、隔热性能，能够提高建筑物的居住舒适度。</a:t>
            </a:r>
          </a:p>
        </p:txBody>
      </p:sp>
      <p:sp>
        <p:nvSpPr>
          <p:cNvPr id="22" name="TextBox 22"/>
          <p:cNvSpPr txBox="1"/>
          <p:nvPr/>
        </p:nvSpPr>
        <p:spPr>
          <a:xfrm>
            <a:off x="8373015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部分隔墙材料如砖墙、石膏板等具有一定的耐火时间，对于保障人员安全具有重要意义。</a:t>
            </a:r>
          </a:p>
        </p:txBody>
      </p:sp>
      <p:sp>
        <p:nvSpPr>
          <p:cNvPr id="23" name="TextBox 23"/>
          <p:cNvSpPr txBox="1"/>
          <p:nvPr/>
        </p:nvSpPr>
        <p:spPr>
          <a:xfrm>
            <a:off x="8392065" y="1604894"/>
            <a:ext cx="581025" cy="4572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24" name="TextBox 24"/>
          <p:cNvSpPr txBox="1"/>
          <p:nvPr/>
        </p:nvSpPr>
        <p:spPr>
          <a:xfrm>
            <a:off x="4690347" y="1604894"/>
            <a:ext cx="578298" cy="437007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25" name="TextBox 25"/>
          <p:cNvSpPr txBox="1"/>
          <p:nvPr/>
        </p:nvSpPr>
        <p:spPr>
          <a:xfrm>
            <a:off x="980564" y="1604894"/>
            <a:ext cx="581025" cy="4572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grpSp>
        <p:nvGrpSpPr>
          <p:cNvPr id="26" name="Group 2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7" name="AutoShape 2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AutoShape 4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5" name="AutoShape 4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6" name="AutoShape 4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7" name="TextBox 4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隔墙工程重要性</a:t>
              </a:r>
            </a:p>
          </p:txBody>
        </p:sp>
      </p:grp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2789747" y="1388509"/>
            <a:ext cx="8008040" cy="126796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3467252" y="1671934"/>
            <a:ext cx="7220692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国家标准《建筑内部装修设计防火规范》（GB 50222）：规定了建筑物内部装修材料的燃烧性能等级和相应的使用范围。</a:t>
            </a:r>
          </a:p>
        </p:txBody>
      </p:sp>
      <p:sp>
        <p:nvSpPr>
          <p:cNvPr id="4" name="AutoShape 4"/>
          <p:cNvSpPr/>
          <p:nvPr/>
        </p:nvSpPr>
        <p:spPr>
          <a:xfrm>
            <a:off x="1491031" y="3030193"/>
            <a:ext cx="8008040" cy="1267968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1643863" y="3325809"/>
            <a:ext cx="7220692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行业标准《轻钢龙骨隔墙技术规程》（JGJ/T 157）：对轻钢龙骨隔墙的材料、设计、施工和验收等方面做出了具体规定。</a:t>
            </a:r>
          </a:p>
        </p:txBody>
      </p:sp>
      <p:pic>
        <p:nvPicPr>
          <p:cNvPr id="6" name="Picture 6"/>
          <p:cNvPicPr>
            <a:picLocks noChangeAspect="1"/>
          </p:cNvPicPr>
          <p:nvPr/>
        </p:nvPicPr>
        <p:blipFill>
          <a:blip r:embed="rId2"/>
          <a:srcRect t="26097" b="26097"/>
          <a:stretch>
            <a:fillRect/>
          </a:stretch>
        </p:blipFill>
        <p:spPr>
          <a:xfrm>
            <a:off x="539110" y="1388509"/>
            <a:ext cx="2256056" cy="1267968"/>
          </a:xfrm>
          <a:prstGeom prst="rect">
            <a:avLst/>
          </a:prstGeom>
        </p:spPr>
      </p:pic>
      <p:pic>
        <p:nvPicPr>
          <p:cNvPr id="7" name="Picture 7"/>
          <p:cNvPicPr>
            <a:picLocks noChangeAspect="1"/>
          </p:cNvPicPr>
          <p:nvPr/>
        </p:nvPicPr>
        <p:blipFill>
          <a:blip r:embed="rId3"/>
          <a:srcRect t="31266" b="31266"/>
          <a:stretch>
            <a:fillRect/>
          </a:stretch>
        </p:blipFill>
        <p:spPr>
          <a:xfrm>
            <a:off x="9486879" y="3030193"/>
            <a:ext cx="2256056" cy="1267968"/>
          </a:xfrm>
          <a:prstGeom prst="rect">
            <a:avLst/>
          </a:prstGeom>
        </p:spPr>
      </p:pic>
      <p:sp>
        <p:nvSpPr>
          <p:cNvPr id="8" name="AutoShape 8"/>
          <p:cNvSpPr/>
          <p:nvPr/>
        </p:nvSpPr>
        <p:spPr>
          <a:xfrm>
            <a:off x="2795409" y="4664094"/>
            <a:ext cx="8008040" cy="126796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TextBox 9"/>
          <p:cNvSpPr txBox="1"/>
          <p:nvPr/>
        </p:nvSpPr>
        <p:spPr>
          <a:xfrm>
            <a:off x="3472914" y="4947518"/>
            <a:ext cx="7220692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地方标准：各地根据实际情况制定的相关标准和规范，如《北京市室内装饰工程质量验收标准》等。</a:t>
            </a:r>
          </a:p>
        </p:txBody>
      </p:sp>
      <p:pic>
        <p:nvPicPr>
          <p:cNvPr id="10" name="Picture 10"/>
          <p:cNvPicPr>
            <a:picLocks noChangeAspect="1"/>
          </p:cNvPicPr>
          <p:nvPr/>
        </p:nvPicPr>
        <p:blipFill>
          <a:blip r:embed="rId4"/>
          <a:srcRect t="6767" b="6767"/>
          <a:stretch>
            <a:fillRect/>
          </a:stretch>
        </p:blipFill>
        <p:spPr>
          <a:xfrm>
            <a:off x="544772" y="4664094"/>
            <a:ext cx="2256056" cy="1267968"/>
          </a:xfrm>
          <a:prstGeom prst="rect">
            <a:avLst/>
          </a:prstGeom>
        </p:spPr>
      </p:pic>
      <p:grpSp>
        <p:nvGrpSpPr>
          <p:cNvPr id="11" name="Group 1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2" name="AutoShape 1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TextBox 3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相关规范与标准</a:t>
              </a:r>
            </a:p>
          </p:txBody>
        </p:sp>
      </p:grp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1097280" y="4506593"/>
            <a:ext cx="8576967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7650" b="1">
                <a:solidFill>
                  <a:schemeClr val="accent1">
                    <a:lumMod val="60000"/>
                    <a:lumOff val="40000"/>
                    <a:alpha val="25000"/>
                  </a:schemeClr>
                </a:solidFill>
                <a:latin typeface="Microsoft Yahei"/>
                <a:ea typeface="Microsoft Yahei"/>
                <a:cs typeface="Microsoft Yahei"/>
              </a:rPr>
              <a:t>CHAPTER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1097280" y="2312972"/>
            <a:ext cx="5146550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3825" b="1">
                <a:solidFill>
                  <a:schemeClr val="l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轻钢龙骨隔墙材料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1097280" y="732965"/>
            <a:ext cx="8329129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450"/>
              </a:spcBef>
            </a:pPr>
            <a:r>
              <a:rPr lang="en-US" sz="7650" b="1">
                <a:solidFill>
                  <a:schemeClr val="l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981837" y="1604867"/>
            <a:ext cx="3394996" cy="2116741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2940">
                <a:solidFill>
                  <a:srgbClr val="FFFFFF">
                    <a:alpha val="100000"/>
                  </a:srgbClr>
                </a:solidFill>
                <a:latin typeface="Calibri"/>
                <a:ea typeface="Calibri"/>
                <a:cs typeface="Calibri"/>
              </a:rPr>
              <a:t>    </a:t>
            </a:r>
            <a:endParaRPr lang="en-US" sz="1100"/>
          </a:p>
        </p:txBody>
      </p:sp>
      <p:sp>
        <p:nvSpPr>
          <p:cNvPr id="3" name="AutoShape 3"/>
          <p:cNvSpPr/>
          <p:nvPr/>
        </p:nvSpPr>
        <p:spPr>
          <a:xfrm>
            <a:off x="4376738" y="3721608"/>
            <a:ext cx="3394996" cy="2116741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7771733" y="1604867"/>
            <a:ext cx="3394996" cy="2116741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5" name="Picture 5"/>
          <p:cNvPicPr>
            <a:picLocks noChangeAspect="1"/>
          </p:cNvPicPr>
          <p:nvPr/>
        </p:nvPicPr>
        <p:blipFill>
          <a:blip r:embed="rId2"/>
          <a:srcRect t="2638" b="2638"/>
          <a:stretch>
            <a:fillRect/>
          </a:stretch>
        </p:blipFill>
        <p:spPr>
          <a:xfrm>
            <a:off x="981837" y="3694465"/>
            <a:ext cx="3394942" cy="2143864"/>
          </a:xfrm>
          <a:prstGeom prst="rect">
            <a:avLst/>
          </a:prstGeom>
        </p:spPr>
      </p:pic>
      <p:pic>
        <p:nvPicPr>
          <p:cNvPr id="6" name="Picture 6"/>
          <p:cNvPicPr>
            <a:picLocks noChangeAspect="1"/>
          </p:cNvPicPr>
          <p:nvPr/>
        </p:nvPicPr>
        <p:blipFill>
          <a:blip r:embed="rId3"/>
          <a:srcRect t="2638" b="2638"/>
          <a:stretch>
            <a:fillRect/>
          </a:stretch>
        </p:blipFill>
        <p:spPr>
          <a:xfrm>
            <a:off x="4376812" y="1577730"/>
            <a:ext cx="3394942" cy="2143864"/>
          </a:xfrm>
          <a:prstGeom prst="rect">
            <a:avLst/>
          </a:prstGeom>
        </p:spPr>
      </p:pic>
      <p:pic>
        <p:nvPicPr>
          <p:cNvPr id="7" name="Picture 7"/>
          <p:cNvPicPr>
            <a:picLocks noChangeAspect="1"/>
          </p:cNvPicPr>
          <p:nvPr/>
        </p:nvPicPr>
        <p:blipFill>
          <a:blip r:embed="rId4"/>
          <a:srcRect t="2698" b="2698"/>
          <a:stretch>
            <a:fillRect/>
          </a:stretch>
        </p:blipFill>
        <p:spPr>
          <a:xfrm>
            <a:off x="7771733" y="3721608"/>
            <a:ext cx="3394942" cy="2143864"/>
          </a:xfrm>
          <a:prstGeom prst="rect">
            <a:avLst/>
          </a:prstGeom>
        </p:spPr>
      </p:pic>
      <p:grpSp>
        <p:nvGrpSpPr>
          <p:cNvPr id="8" name="Group 8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9" name="AutoShape 9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TextBox 29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轻钢龙骨</a:t>
              </a:r>
            </a:p>
          </p:txBody>
        </p:sp>
      </p:grpSp>
      <p:sp>
        <p:nvSpPr>
          <p:cNvPr id="30" name="TextBox 30"/>
          <p:cNvSpPr txBox="1"/>
          <p:nvPr/>
        </p:nvSpPr>
        <p:spPr>
          <a:xfrm>
            <a:off x="981837" y="1604867"/>
            <a:ext cx="3394996" cy="490334"/>
          </a:xfrm>
          <a:prstGeom prst="rect">
            <a:avLst/>
          </a:prstGeom>
        </p:spPr>
        <p:txBody>
          <a:bodyPr vert="horz" wrap="square" lIns="66008" tIns="33052" rIns="66008" bIns="33052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2025" b="1">
                <a:solidFill>
                  <a:srgbClr val="FFFDFD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主龙骨</a:t>
            </a:r>
          </a:p>
        </p:txBody>
      </p:sp>
      <p:sp>
        <p:nvSpPr>
          <p:cNvPr id="31" name="TextBox 31"/>
          <p:cNvSpPr txBox="1"/>
          <p:nvPr/>
        </p:nvSpPr>
        <p:spPr>
          <a:xfrm>
            <a:off x="1090562" y="2039620"/>
            <a:ext cx="3286271" cy="1654845"/>
          </a:xfrm>
          <a:prstGeom prst="rect">
            <a:avLst/>
          </a:prstGeom>
        </p:spPr>
        <p:txBody>
          <a:bodyPr vert="horz"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87000"/>
              </a:lnSpc>
            </a:pPr>
            <a:r>
              <a:rPr lang="en-US" sz="1500">
                <a:solidFill>
                  <a:srgbClr val="FFFDFD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承载隔墙重量的主要构件，具有高强度和稳定性。</a:t>
            </a:r>
          </a:p>
        </p:txBody>
      </p:sp>
      <p:sp>
        <p:nvSpPr>
          <p:cNvPr id="32" name="TextBox 32"/>
          <p:cNvSpPr txBox="1"/>
          <p:nvPr/>
        </p:nvSpPr>
        <p:spPr>
          <a:xfrm>
            <a:off x="4376833" y="3748751"/>
            <a:ext cx="3394996" cy="490334"/>
          </a:xfrm>
          <a:prstGeom prst="rect">
            <a:avLst/>
          </a:prstGeom>
        </p:spPr>
        <p:txBody>
          <a:bodyPr vert="horz" wrap="square" lIns="66008" tIns="33052" rIns="66008" bIns="33052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2025" b="1">
                <a:solidFill>
                  <a:srgbClr val="FFFDFD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副龙骨</a:t>
            </a:r>
          </a:p>
        </p:txBody>
      </p:sp>
      <p:sp>
        <p:nvSpPr>
          <p:cNvPr id="33" name="TextBox 33"/>
          <p:cNvSpPr txBox="1"/>
          <p:nvPr/>
        </p:nvSpPr>
        <p:spPr>
          <a:xfrm>
            <a:off x="4485558" y="4183504"/>
            <a:ext cx="3286271" cy="1654845"/>
          </a:xfrm>
          <a:prstGeom prst="rect">
            <a:avLst/>
          </a:prstGeom>
        </p:spPr>
        <p:txBody>
          <a:bodyPr vert="horz"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87000"/>
              </a:lnSpc>
            </a:pPr>
            <a:r>
              <a:rPr lang="en-US" sz="1500">
                <a:solidFill>
                  <a:srgbClr val="FFFDFD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连接主龙骨和面板，起到支撑和固定作用。</a:t>
            </a:r>
          </a:p>
        </p:txBody>
      </p:sp>
      <p:sp>
        <p:nvSpPr>
          <p:cNvPr id="34" name="TextBox 34"/>
          <p:cNvSpPr txBox="1"/>
          <p:nvPr/>
        </p:nvSpPr>
        <p:spPr>
          <a:xfrm>
            <a:off x="7771733" y="1604867"/>
            <a:ext cx="3394996" cy="490334"/>
          </a:xfrm>
          <a:prstGeom prst="rect">
            <a:avLst/>
          </a:prstGeom>
        </p:spPr>
        <p:txBody>
          <a:bodyPr vert="horz" wrap="square" lIns="66008" tIns="33052" rIns="66008" bIns="33052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2025" b="1">
                <a:solidFill>
                  <a:srgbClr val="FFFDFD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横撑龙骨</a:t>
            </a:r>
          </a:p>
        </p:txBody>
      </p:sp>
      <p:sp>
        <p:nvSpPr>
          <p:cNvPr id="35" name="TextBox 35"/>
          <p:cNvSpPr txBox="1"/>
          <p:nvPr/>
        </p:nvSpPr>
        <p:spPr>
          <a:xfrm>
            <a:off x="7880459" y="2039620"/>
            <a:ext cx="3286271" cy="1654845"/>
          </a:xfrm>
          <a:prstGeom prst="rect">
            <a:avLst/>
          </a:prstGeom>
        </p:spPr>
        <p:txBody>
          <a:bodyPr vert="horz"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87000"/>
              </a:lnSpc>
            </a:pPr>
            <a:r>
              <a:rPr lang="en-US" sz="1500">
                <a:solidFill>
                  <a:srgbClr val="FFFDFD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加强隔墙的横向稳定性，防止隔墙变形。</a:t>
            </a:r>
          </a:p>
        </p:txBody>
      </p: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763829" y="1628258"/>
            <a:ext cx="230516" cy="23051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994345" y="2028557"/>
            <a:ext cx="4394883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轻质、防火、隔音、隔热，适用于室内隔墙。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994345" y="1509487"/>
            <a:ext cx="4152900" cy="495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纸面石膏板</a:t>
            </a:r>
          </a:p>
        </p:txBody>
      </p:sp>
      <p:pic>
        <p:nvPicPr>
          <p:cNvPr id="5" name="Picture 5"/>
          <p:cNvPicPr>
            <a:picLocks noChangeAspect="1"/>
          </p:cNvPicPr>
          <p:nvPr/>
        </p:nvPicPr>
        <p:blipFill>
          <a:blip r:embed="rId2"/>
          <a:srcRect t="16625" b="16625"/>
          <a:stretch>
            <a:fillRect/>
          </a:stretch>
        </p:blipFill>
        <p:spPr>
          <a:xfrm>
            <a:off x="6096000" y="1153983"/>
            <a:ext cx="5194482" cy="5194483"/>
          </a:xfrm>
          <a:prstGeom prst="ellipse">
            <a:avLst/>
          </a:prstGeom>
        </p:spPr>
      </p:pic>
      <p:sp>
        <p:nvSpPr>
          <p:cNvPr id="6" name="TextBox 6"/>
          <p:cNvSpPr txBox="1"/>
          <p:nvPr/>
        </p:nvSpPr>
        <p:spPr>
          <a:xfrm>
            <a:off x="994345" y="3637901"/>
            <a:ext cx="4394883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具有优异的防火、防潮、隔音性能，适用于潮湿环境。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994345" y="3118831"/>
            <a:ext cx="4152900" cy="495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硅酸钙板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994345" y="5274339"/>
            <a:ext cx="4394883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高强度、耐冲击、防水防潮，适用于室外隔墙。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994345" y="4755268"/>
            <a:ext cx="4152900" cy="495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纤维水泥板</a:t>
            </a:r>
          </a:p>
        </p:txBody>
      </p:sp>
      <p:sp>
        <p:nvSpPr>
          <p:cNvPr id="10" name="AutoShape 10"/>
          <p:cNvSpPr/>
          <p:nvPr/>
        </p:nvSpPr>
        <p:spPr>
          <a:xfrm>
            <a:off x="763829" y="3237602"/>
            <a:ext cx="230516" cy="23051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763829" y="4874039"/>
            <a:ext cx="230516" cy="23051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12" name="Group 12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3" name="AutoShape 13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TextBox 33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面板材料</a:t>
              </a:r>
            </a:p>
          </p:txBody>
        </p:sp>
      </p:grp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l="20750" r="20750"/>
          <a:stretch>
            <a:fillRect/>
          </a:stretch>
        </p:blipFill>
        <p:spPr>
          <a:xfrm>
            <a:off x="4289936" y="1498289"/>
            <a:ext cx="3861422" cy="3861422"/>
          </a:xfrm>
          <a:prstGeom prst="diamond">
            <a:avLst/>
          </a:prstGeom>
        </p:spPr>
      </p:pic>
      <p:grpSp>
        <p:nvGrpSpPr>
          <p:cNvPr id="3" name="Group 3"/>
          <p:cNvGrpSpPr/>
          <p:nvPr/>
        </p:nvGrpSpPr>
        <p:grpSpPr>
          <a:xfrm>
            <a:off x="44972" y="1608799"/>
            <a:ext cx="5067193" cy="1224567"/>
            <a:chOff x="44972" y="1608799"/>
            <a:chExt cx="5067193" cy="1224567"/>
          </a:xfrm>
        </p:grpSpPr>
        <p:sp>
          <p:nvSpPr>
            <p:cNvPr id="4" name="AutoShape 4"/>
            <p:cNvSpPr/>
            <p:nvPr/>
          </p:nvSpPr>
          <p:spPr>
            <a:xfrm>
              <a:off x="4429413" y="1744054"/>
              <a:ext cx="682752" cy="682752"/>
            </a:xfrm>
            <a:prstGeom prst="ellipse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" name="TextBox 5"/>
            <p:cNvSpPr txBox="1"/>
            <p:nvPr/>
          </p:nvSpPr>
          <p:spPr>
            <a:xfrm>
              <a:off x="216800" y="2131183"/>
              <a:ext cx="3905833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r">
                <a:lnSpc>
                  <a:spcPct val="12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用于连接轻钢龙骨和面板，具有良好的紧固力。</a:t>
              </a:r>
            </a:p>
          </p:txBody>
        </p:sp>
        <p:sp>
          <p:nvSpPr>
            <p:cNvPr id="6" name="TextBox 6"/>
            <p:cNvSpPr txBox="1"/>
            <p:nvPr/>
          </p:nvSpPr>
          <p:spPr>
            <a:xfrm>
              <a:off x="44972" y="1608799"/>
              <a:ext cx="4521094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77000"/>
                </a:lnSpc>
              </a:pPr>
              <a:r>
                <a:rPr lang="en-US" sz="23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自攻螺钉</a:t>
              </a:r>
            </a:p>
          </p:txBody>
        </p:sp>
        <p:sp>
          <p:nvSpPr>
            <p:cNvPr id="7" name="Freeform 7"/>
            <p:cNvSpPr/>
            <p:nvPr/>
          </p:nvSpPr>
          <p:spPr>
            <a:xfrm>
              <a:off x="4566065" y="1914535"/>
              <a:ext cx="418083" cy="363887"/>
            </a:xfrm>
            <a:custGeom>
              <a:rect l="l" t="t" r="r" b="b"/>
              <a:pathLst>
                <a:path w="304800" h="304800">
                  <a:moveTo>
                    <a:pt x="257299" y="240773"/>
                  </a:moveTo>
                  <a:lnTo>
                    <a:pt x="257299" y="258156"/>
                  </a:lnTo>
                  <a:lnTo>
                    <a:pt x="47501" y="258156"/>
                  </a:lnTo>
                  <a:lnTo>
                    <a:pt x="47501" y="240773"/>
                  </a:lnTo>
                  <a:cubicBezTo>
                    <a:pt x="47501" y="240773"/>
                    <a:pt x="43015" y="231162"/>
                    <a:pt x="67361" y="208112"/>
                  </a:cubicBezTo>
                  <a:cubicBezTo>
                    <a:pt x="91688" y="185071"/>
                    <a:pt x="88487" y="125511"/>
                    <a:pt x="88487" y="85173"/>
                  </a:cubicBezTo>
                  <a:cubicBezTo>
                    <a:pt x="88487" y="44834"/>
                    <a:pt x="145142" y="43977"/>
                    <a:pt x="145142" y="43977"/>
                  </a:cubicBezTo>
                  <a:lnTo>
                    <a:pt x="147085" y="43977"/>
                  </a:lnTo>
                  <a:cubicBezTo>
                    <a:pt x="147085" y="43996"/>
                    <a:pt x="147085" y="43701"/>
                    <a:pt x="147085" y="37424"/>
                  </a:cubicBezTo>
                  <a:cubicBezTo>
                    <a:pt x="147085" y="33395"/>
                    <a:pt x="133560" y="18802"/>
                    <a:pt x="133560" y="18802"/>
                  </a:cubicBezTo>
                  <a:lnTo>
                    <a:pt x="133360" y="9973"/>
                  </a:lnTo>
                  <a:lnTo>
                    <a:pt x="171555" y="9973"/>
                  </a:lnTo>
                  <a:lnTo>
                    <a:pt x="171298" y="19136"/>
                  </a:lnTo>
                  <a:cubicBezTo>
                    <a:pt x="171298" y="19136"/>
                    <a:pt x="156639" y="33719"/>
                    <a:pt x="156639" y="38014"/>
                  </a:cubicBezTo>
                  <a:cubicBezTo>
                    <a:pt x="156639" y="42167"/>
                    <a:pt x="156639" y="43558"/>
                    <a:pt x="156639" y="43967"/>
                  </a:cubicBezTo>
                  <a:lnTo>
                    <a:pt x="159658" y="43967"/>
                  </a:lnTo>
                  <a:cubicBezTo>
                    <a:pt x="159658" y="43967"/>
                    <a:pt x="216313" y="44825"/>
                    <a:pt x="216313" y="85163"/>
                  </a:cubicBezTo>
                  <a:cubicBezTo>
                    <a:pt x="216313" y="125501"/>
                    <a:pt x="213112" y="185071"/>
                    <a:pt x="237449" y="208121"/>
                  </a:cubicBezTo>
                  <a:cubicBezTo>
                    <a:pt x="261785" y="231172"/>
                    <a:pt x="257299" y="240773"/>
                    <a:pt x="257299" y="240773"/>
                  </a:cubicBezTo>
                  <a:close/>
                  <a:moveTo>
                    <a:pt x="176327" y="267367"/>
                  </a:moveTo>
                  <a:cubicBezTo>
                    <a:pt x="176327" y="280559"/>
                    <a:pt x="165640" y="294827"/>
                    <a:pt x="152457" y="294827"/>
                  </a:cubicBezTo>
                  <a:cubicBezTo>
                    <a:pt x="139275" y="294827"/>
                    <a:pt x="128588" y="280559"/>
                    <a:pt x="128588" y="267367"/>
                  </a:cubicBezTo>
                  <a:cubicBezTo>
                    <a:pt x="128588" y="267662"/>
                    <a:pt x="176327" y="267062"/>
                    <a:pt x="176327" y="267367"/>
                  </a:cubicBez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8" name="Group 8"/>
          <p:cNvGrpSpPr/>
          <p:nvPr/>
        </p:nvGrpSpPr>
        <p:grpSpPr>
          <a:xfrm>
            <a:off x="7180959" y="1608799"/>
            <a:ext cx="4946836" cy="1224567"/>
            <a:chOff x="7180959" y="1608799"/>
            <a:chExt cx="4946836" cy="1224567"/>
          </a:xfrm>
        </p:grpSpPr>
        <p:sp>
          <p:nvSpPr>
            <p:cNvPr id="9" name="AutoShape 9"/>
            <p:cNvSpPr/>
            <p:nvPr/>
          </p:nvSpPr>
          <p:spPr>
            <a:xfrm>
              <a:off x="7180959" y="1688047"/>
              <a:ext cx="682752" cy="682752"/>
            </a:xfrm>
            <a:prstGeom prst="ellipse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TextBox 10"/>
            <p:cNvSpPr txBox="1"/>
            <p:nvPr/>
          </p:nvSpPr>
          <p:spPr>
            <a:xfrm>
              <a:off x="8027972" y="2131183"/>
              <a:ext cx="3905833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用于将轻钢龙骨固定在楼板上，确保隔墙的稳定性。</a:t>
              </a:r>
            </a:p>
          </p:txBody>
        </p:sp>
        <p:sp>
          <p:nvSpPr>
            <p:cNvPr id="11" name="TextBox 11"/>
            <p:cNvSpPr txBox="1"/>
            <p:nvPr/>
          </p:nvSpPr>
          <p:spPr>
            <a:xfrm>
              <a:off x="7606701" y="1608799"/>
              <a:ext cx="4521094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77000"/>
                </a:lnSpc>
              </a:pPr>
              <a:r>
                <a:rPr lang="en-US" sz="23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膨胀螺栓</a:t>
              </a:r>
            </a:p>
          </p:txBody>
        </p:sp>
        <p:sp>
          <p:nvSpPr>
            <p:cNvPr id="12" name="Freeform 12"/>
            <p:cNvSpPr/>
            <p:nvPr/>
          </p:nvSpPr>
          <p:spPr>
            <a:xfrm>
              <a:off x="7356302" y="1863389"/>
              <a:ext cx="332068" cy="332068"/>
            </a:xfrm>
            <a:custGeom>
              <a:rect l="l" t="t" r="r" b="b"/>
              <a:pathLst>
                <a:path w="304800" h="304800">
                  <a:moveTo>
                    <a:pt x="304800" y="171155"/>
                  </a:moveTo>
                  <a:lnTo>
                    <a:pt x="304800" y="133055"/>
                  </a:lnTo>
                  <a:lnTo>
                    <a:pt x="259261" y="114081"/>
                  </a:lnTo>
                  <a:cubicBezTo>
                    <a:pt x="257994" y="110509"/>
                    <a:pt x="256661" y="107051"/>
                    <a:pt x="255022" y="103661"/>
                  </a:cubicBezTo>
                  <a:lnTo>
                    <a:pt x="273406" y="57893"/>
                  </a:lnTo>
                  <a:lnTo>
                    <a:pt x="246459" y="30956"/>
                  </a:lnTo>
                  <a:lnTo>
                    <a:pt x="201101" y="49635"/>
                  </a:lnTo>
                  <a:cubicBezTo>
                    <a:pt x="197644" y="47958"/>
                    <a:pt x="194110" y="46549"/>
                    <a:pt x="190462" y="45244"/>
                  </a:cubicBezTo>
                  <a:lnTo>
                    <a:pt x="171155" y="0"/>
                  </a:lnTo>
                  <a:lnTo>
                    <a:pt x="133055" y="0"/>
                  </a:lnTo>
                  <a:lnTo>
                    <a:pt x="114224" y="45091"/>
                  </a:lnTo>
                  <a:cubicBezTo>
                    <a:pt x="110433" y="46434"/>
                    <a:pt x="106785" y="47844"/>
                    <a:pt x="103175" y="49559"/>
                  </a:cubicBezTo>
                  <a:lnTo>
                    <a:pt x="57893" y="31366"/>
                  </a:lnTo>
                  <a:lnTo>
                    <a:pt x="30956" y="58303"/>
                  </a:lnTo>
                  <a:lnTo>
                    <a:pt x="49416" y="103175"/>
                  </a:lnTo>
                  <a:cubicBezTo>
                    <a:pt x="47625" y="106861"/>
                    <a:pt x="46177" y="110614"/>
                    <a:pt x="44796" y="114491"/>
                  </a:cubicBezTo>
                  <a:lnTo>
                    <a:pt x="0" y="133645"/>
                  </a:lnTo>
                  <a:lnTo>
                    <a:pt x="0" y="171745"/>
                  </a:lnTo>
                  <a:lnTo>
                    <a:pt x="44834" y="190424"/>
                  </a:lnTo>
                  <a:cubicBezTo>
                    <a:pt x="46215" y="194291"/>
                    <a:pt x="47701" y="198053"/>
                    <a:pt x="49482" y="201740"/>
                  </a:cubicBezTo>
                  <a:lnTo>
                    <a:pt x="31366" y="246907"/>
                  </a:lnTo>
                  <a:lnTo>
                    <a:pt x="58303" y="273844"/>
                  </a:lnTo>
                  <a:lnTo>
                    <a:pt x="103289" y="255318"/>
                  </a:lnTo>
                  <a:cubicBezTo>
                    <a:pt x="106899" y="257032"/>
                    <a:pt x="110585" y="258404"/>
                    <a:pt x="114376" y="259709"/>
                  </a:cubicBezTo>
                  <a:lnTo>
                    <a:pt x="133645" y="304800"/>
                  </a:lnTo>
                  <a:lnTo>
                    <a:pt x="171745" y="304800"/>
                  </a:lnTo>
                  <a:lnTo>
                    <a:pt x="190605" y="259480"/>
                  </a:lnTo>
                  <a:cubicBezTo>
                    <a:pt x="194215" y="258137"/>
                    <a:pt x="197787" y="256727"/>
                    <a:pt x="201206" y="255089"/>
                  </a:cubicBezTo>
                  <a:lnTo>
                    <a:pt x="246898" y="273396"/>
                  </a:lnTo>
                  <a:lnTo>
                    <a:pt x="273834" y="246459"/>
                  </a:lnTo>
                  <a:lnTo>
                    <a:pt x="255079" y="200997"/>
                  </a:lnTo>
                  <a:cubicBezTo>
                    <a:pt x="256680" y="197577"/>
                    <a:pt x="257985" y="194110"/>
                    <a:pt x="259251" y="190576"/>
                  </a:cubicBezTo>
                  <a:lnTo>
                    <a:pt x="304800" y="171155"/>
                  </a:lnTo>
                  <a:close/>
                  <a:moveTo>
                    <a:pt x="152105" y="209550"/>
                  </a:moveTo>
                  <a:cubicBezTo>
                    <a:pt x="120558" y="209550"/>
                    <a:pt x="94955" y="183947"/>
                    <a:pt x="94955" y="152400"/>
                  </a:cubicBezTo>
                  <a:cubicBezTo>
                    <a:pt x="94955" y="120853"/>
                    <a:pt x="120558" y="95250"/>
                    <a:pt x="152105" y="95250"/>
                  </a:cubicBezTo>
                  <a:cubicBezTo>
                    <a:pt x="183652" y="95250"/>
                    <a:pt x="209255" y="120853"/>
                    <a:pt x="209255" y="152400"/>
                  </a:cubicBezTo>
                  <a:cubicBezTo>
                    <a:pt x="209255" y="183947"/>
                    <a:pt x="183652" y="209550"/>
                    <a:pt x="152105" y="209550"/>
                  </a:cubicBez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3" name="Group 13"/>
          <p:cNvGrpSpPr/>
          <p:nvPr/>
        </p:nvGrpSpPr>
        <p:grpSpPr>
          <a:xfrm>
            <a:off x="24384" y="4380910"/>
            <a:ext cx="5067193" cy="1224566"/>
            <a:chOff x="24384" y="4380910"/>
            <a:chExt cx="5067193" cy="1224566"/>
          </a:xfrm>
        </p:grpSpPr>
        <p:sp>
          <p:nvSpPr>
            <p:cNvPr id="14" name="AutoShape 14"/>
            <p:cNvSpPr/>
            <p:nvPr/>
          </p:nvSpPr>
          <p:spPr>
            <a:xfrm>
              <a:off x="4408825" y="4436917"/>
              <a:ext cx="682752" cy="682752"/>
            </a:xfrm>
            <a:prstGeom prst="ellipse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TextBox 15"/>
            <p:cNvSpPr txBox="1"/>
            <p:nvPr/>
          </p:nvSpPr>
          <p:spPr>
            <a:xfrm>
              <a:off x="196211" y="4903293"/>
              <a:ext cx="3905833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r">
                <a:lnSpc>
                  <a:spcPct val="12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用于填补隔墙缝隙，提高隔墙的隔音、隔热性能。</a:t>
              </a:r>
            </a:p>
          </p:txBody>
        </p:sp>
        <p:sp>
          <p:nvSpPr>
            <p:cNvPr id="16" name="TextBox 16"/>
            <p:cNvSpPr txBox="1"/>
            <p:nvPr/>
          </p:nvSpPr>
          <p:spPr>
            <a:xfrm>
              <a:off x="24384" y="4380910"/>
              <a:ext cx="4521094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77000"/>
                </a:lnSpc>
              </a:pPr>
              <a:r>
                <a:rPr lang="en-US" sz="23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密封胶</a:t>
              </a:r>
            </a:p>
          </p:txBody>
        </p:sp>
        <p:sp>
          <p:nvSpPr>
            <p:cNvPr id="17" name="Freeform 17"/>
            <p:cNvSpPr/>
            <p:nvPr/>
          </p:nvSpPr>
          <p:spPr>
            <a:xfrm>
              <a:off x="4584167" y="4590972"/>
              <a:ext cx="332068" cy="374641"/>
            </a:xfrm>
            <a:custGeom>
              <a:rect l="l" t="t" r="r" b="b"/>
              <a:pathLst>
                <a:path w="304800" h="304800">
                  <a:moveTo>
                    <a:pt x="0" y="209550"/>
                  </a:moveTo>
                  <a:lnTo>
                    <a:pt x="152410" y="247650"/>
                  </a:lnTo>
                  <a:lnTo>
                    <a:pt x="304800" y="209550"/>
                  </a:lnTo>
                  <a:lnTo>
                    <a:pt x="304800" y="247650"/>
                  </a:lnTo>
                  <a:lnTo>
                    <a:pt x="152410" y="285750"/>
                  </a:lnTo>
                  <a:lnTo>
                    <a:pt x="0" y="247650"/>
                  </a:lnTo>
                  <a:close/>
                  <a:moveTo>
                    <a:pt x="0" y="133350"/>
                  </a:moveTo>
                  <a:lnTo>
                    <a:pt x="152410" y="171450"/>
                  </a:lnTo>
                  <a:lnTo>
                    <a:pt x="304800" y="133350"/>
                  </a:lnTo>
                  <a:lnTo>
                    <a:pt x="304800" y="171450"/>
                  </a:lnTo>
                  <a:lnTo>
                    <a:pt x="152410" y="209550"/>
                  </a:lnTo>
                  <a:lnTo>
                    <a:pt x="0" y="171450"/>
                  </a:lnTo>
                  <a:close/>
                  <a:moveTo>
                    <a:pt x="0" y="57150"/>
                  </a:moveTo>
                  <a:lnTo>
                    <a:pt x="152410" y="19050"/>
                  </a:lnTo>
                  <a:lnTo>
                    <a:pt x="304800" y="57150"/>
                  </a:lnTo>
                  <a:lnTo>
                    <a:pt x="304800" y="95250"/>
                  </a:lnTo>
                  <a:lnTo>
                    <a:pt x="152410" y="133350"/>
                  </a:lnTo>
                  <a:lnTo>
                    <a:pt x="0" y="95250"/>
                  </a:ln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8" name="Group 18"/>
          <p:cNvGrpSpPr/>
          <p:nvPr/>
        </p:nvGrpSpPr>
        <p:grpSpPr>
          <a:xfrm>
            <a:off x="7180959" y="4380910"/>
            <a:ext cx="4946836" cy="1224566"/>
            <a:chOff x="7180959" y="4380910"/>
            <a:chExt cx="4946836" cy="1224566"/>
          </a:xfrm>
        </p:grpSpPr>
        <p:sp>
          <p:nvSpPr>
            <p:cNvPr id="19" name="AutoShape 19"/>
            <p:cNvSpPr/>
            <p:nvPr/>
          </p:nvSpPr>
          <p:spPr>
            <a:xfrm>
              <a:off x="7180959" y="4436917"/>
              <a:ext cx="682752" cy="682752"/>
            </a:xfrm>
            <a:prstGeom prst="ellipse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TextBox 20"/>
            <p:cNvSpPr txBox="1"/>
            <p:nvPr/>
          </p:nvSpPr>
          <p:spPr>
            <a:xfrm>
              <a:off x="8027972" y="4903293"/>
              <a:ext cx="3905833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用于填补面板之间的缝隙，使隔墙表面更加平整。</a:t>
              </a:r>
            </a:p>
          </p:txBody>
        </p:sp>
        <p:sp>
          <p:nvSpPr>
            <p:cNvPr id="21" name="TextBox 21"/>
            <p:cNvSpPr txBox="1"/>
            <p:nvPr/>
          </p:nvSpPr>
          <p:spPr>
            <a:xfrm>
              <a:off x="7606701" y="4380910"/>
              <a:ext cx="4521094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77000"/>
                </a:lnSpc>
              </a:pPr>
              <a:r>
                <a:rPr lang="en-US" sz="23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填缝腻子</a:t>
              </a:r>
            </a:p>
          </p:txBody>
        </p:sp>
        <p:sp>
          <p:nvSpPr>
            <p:cNvPr id="22" name="Freeform 22"/>
            <p:cNvSpPr/>
            <p:nvPr/>
          </p:nvSpPr>
          <p:spPr>
            <a:xfrm>
              <a:off x="7339272" y="4595230"/>
              <a:ext cx="366126" cy="366126"/>
            </a:xfrm>
            <a:custGeom>
              <a:rect l="l" t="t" r="r" b="b"/>
              <a:pathLst>
                <a:path w="304800" h="304800">
                  <a:moveTo>
                    <a:pt x="152800" y="79486"/>
                  </a:moveTo>
                  <a:cubicBezTo>
                    <a:pt x="152800" y="79486"/>
                    <a:pt x="133750" y="38891"/>
                    <a:pt x="90888" y="38891"/>
                  </a:cubicBezTo>
                  <a:cubicBezTo>
                    <a:pt x="44053" y="38891"/>
                    <a:pt x="19450" y="78581"/>
                    <a:pt x="19450" y="118262"/>
                  </a:cubicBezTo>
                  <a:cubicBezTo>
                    <a:pt x="19450" y="184147"/>
                    <a:pt x="152800" y="265900"/>
                    <a:pt x="152800" y="265900"/>
                  </a:cubicBezTo>
                  <a:cubicBezTo>
                    <a:pt x="152800" y="265900"/>
                    <a:pt x="285350" y="184937"/>
                    <a:pt x="285350" y="118262"/>
                  </a:cubicBezTo>
                  <a:cubicBezTo>
                    <a:pt x="285350" y="77781"/>
                    <a:pt x="259956" y="38891"/>
                    <a:pt x="214713" y="38891"/>
                  </a:cubicBezTo>
                  <a:cubicBezTo>
                    <a:pt x="169469" y="38891"/>
                    <a:pt x="152800" y="79486"/>
                    <a:pt x="152800" y="79486"/>
                  </a:cubicBez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23" name="Group 23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4" name="AutoShape 24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TextBox 44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辅助材料</a:t>
              </a:r>
            </a:p>
          </p:txBody>
        </p:sp>
      </p:grp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1097280" y="4506593"/>
            <a:ext cx="8576967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7650" b="1">
                <a:solidFill>
                  <a:schemeClr val="accent1">
                    <a:lumMod val="60000"/>
                    <a:lumOff val="40000"/>
                    <a:alpha val="25000"/>
                  </a:schemeClr>
                </a:solidFill>
                <a:latin typeface="Microsoft Yahei"/>
                <a:ea typeface="Microsoft Yahei"/>
                <a:cs typeface="Microsoft Yahei"/>
              </a:rPr>
              <a:t>CHAPTER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1097280" y="2312972"/>
            <a:ext cx="5146550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3825" b="1">
                <a:solidFill>
                  <a:schemeClr val="l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施工工艺流程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1097280" y="732965"/>
            <a:ext cx="8329129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450"/>
              </a:spcBef>
            </a:pPr>
            <a:r>
              <a:rPr lang="en-US" sz="7650" b="1">
                <a:solidFill>
                  <a:schemeClr val="l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-749579" y="1319127"/>
            <a:ext cx="5106411" cy="51064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3" name="Picture 3"/>
          <p:cNvPicPr>
            <a:picLocks noChangeAspect="1"/>
          </p:cNvPicPr>
          <p:nvPr/>
        </p:nvPicPr>
        <p:blipFill>
          <a:blip r:embed="rId2">
            <a:alphaModFix/>
          </a:blip>
          <a:srcRect l="12500" r="12500"/>
          <a:stretch>
            <a:fillRect/>
          </a:stretch>
        </p:blipFill>
        <p:spPr>
          <a:xfrm>
            <a:off x="-484350" y="1584357"/>
            <a:ext cx="4575952" cy="4575952"/>
          </a:xfrm>
          <a:prstGeom prst="ellipse">
            <a:avLst/>
          </a:prstGeom>
        </p:spPr>
      </p:pic>
      <p:sp>
        <p:nvSpPr>
          <p:cNvPr id="4" name="AutoShape 4"/>
          <p:cNvSpPr/>
          <p:nvPr/>
        </p:nvSpPr>
        <p:spPr>
          <a:xfrm>
            <a:off x="4935912" y="5095961"/>
            <a:ext cx="993758" cy="99375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4935912" y="5251464"/>
            <a:ext cx="964530" cy="68275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6074571" y="4851539"/>
            <a:ext cx="5683179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技术准备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6074571" y="5341007"/>
            <a:ext cx="5486256" cy="9753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熟悉施工图纸，了解隔墙的位置、高度、宽度等尺寸要求，以及龙骨间距、连接方式等技术要求。</a:t>
            </a:r>
          </a:p>
        </p:txBody>
      </p:sp>
      <p:sp>
        <p:nvSpPr>
          <p:cNvPr id="8" name="AutoShape 8"/>
          <p:cNvSpPr/>
          <p:nvPr/>
        </p:nvSpPr>
        <p:spPr>
          <a:xfrm>
            <a:off x="4935912" y="1819581"/>
            <a:ext cx="993758" cy="99375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TextBox 9"/>
          <p:cNvSpPr txBox="1"/>
          <p:nvPr/>
        </p:nvSpPr>
        <p:spPr>
          <a:xfrm>
            <a:off x="4935912" y="1975084"/>
            <a:ext cx="964530" cy="682752"/>
          </a:xfrm>
          <a:prstGeom prst="rect">
            <a:avLst/>
          </a:prstGeom>
        </p:spPr>
        <p:txBody>
          <a:bodyPr vert="horz" wrap="square" lIns="123825" tIns="123825" rIns="57150" bIns="123825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6074571" y="1538583"/>
            <a:ext cx="5683179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材料准备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6074571" y="2003667"/>
            <a:ext cx="5486256" cy="9753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准备好轻钢龙骨、面板、连接件、自攻螺钉等所需材料，并检查其规格、型号和质量是否符合设计要求。</a:t>
            </a:r>
          </a:p>
        </p:txBody>
      </p:sp>
      <p:sp>
        <p:nvSpPr>
          <p:cNvPr id="12" name="AutoShape 12"/>
          <p:cNvSpPr/>
          <p:nvPr/>
        </p:nvSpPr>
        <p:spPr>
          <a:xfrm>
            <a:off x="4935912" y="3457771"/>
            <a:ext cx="993758" cy="99375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TextBox 13"/>
          <p:cNvSpPr txBox="1"/>
          <p:nvPr/>
        </p:nvSpPr>
        <p:spPr>
          <a:xfrm>
            <a:off x="4935912" y="3613274"/>
            <a:ext cx="964530" cy="68275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6074571" y="3188965"/>
            <a:ext cx="5683179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工具准备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6074571" y="3666241"/>
            <a:ext cx="5486256" cy="9753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准备好电钻、切割机、螺丝刀、锤子等施工工具，确保工具齐全、完好。</a:t>
            </a:r>
          </a:p>
        </p:txBody>
      </p:sp>
      <p:grpSp>
        <p:nvGrpSpPr>
          <p:cNvPr id="16" name="Group 1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7" name="AutoShape 1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TextBox 3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施工准备</a:t>
              </a:r>
            </a:p>
          </p:txBody>
        </p:sp>
      </p:grpSp>
    </p:spTree>
  </p:cSld>
  <p:clrMapOvr>
    <a:masterClrMapping/>
  </p:clrMapOvr>
  <p:transition/>
  <p:timing/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1435703" y="1925288"/>
            <a:ext cx="3294412" cy="3432906"/>
            <a:chOff x="1435703" y="1925288"/>
            <a:chExt cx="3294412" cy="3432906"/>
          </a:xfrm>
        </p:grpSpPr>
        <p:sp>
          <p:nvSpPr>
            <p:cNvPr id="3" name="AutoShape 3"/>
            <p:cNvSpPr/>
            <p:nvPr/>
          </p:nvSpPr>
          <p:spPr>
            <a:xfrm>
              <a:off x="1435703" y="1925288"/>
              <a:ext cx="3294412" cy="3294412"/>
            </a:xfrm>
            <a:prstGeom prst="blockArc">
              <a:avLst/>
            </a:prstGeom>
            <a:solidFill>
              <a:schemeClr val="accent1">
                <a:lumMod val="75000"/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" name="AutoShape 4"/>
            <p:cNvSpPr/>
            <p:nvPr/>
          </p:nvSpPr>
          <p:spPr>
            <a:xfrm rot="10800000">
              <a:off x="1435703" y="2063782"/>
              <a:ext cx="3294412" cy="3294412"/>
            </a:xfrm>
            <a:prstGeom prst="blockArc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sp>
        <p:nvSpPr>
          <p:cNvPr id="5" name="Freeform 5"/>
          <p:cNvSpPr/>
          <p:nvPr/>
        </p:nvSpPr>
        <p:spPr>
          <a:xfrm>
            <a:off x="2699099" y="3358880"/>
            <a:ext cx="767367" cy="703933"/>
          </a:xfrm>
          <a:custGeom>
            <a:rect l="l" t="t" r="r" b="b"/>
            <a:pathLst>
              <a:path w="986" h="905">
                <a:moveTo>
                  <a:pt x="298" y="855"/>
                </a:moveTo>
                <a:lnTo>
                  <a:pt x="359" y="855"/>
                </a:lnTo>
                <a:lnTo>
                  <a:pt x="359" y="855"/>
                </a:lnTo>
                <a:lnTo>
                  <a:pt x="374" y="838"/>
                </a:lnTo>
                <a:lnTo>
                  <a:pt x="388" y="819"/>
                </a:lnTo>
                <a:lnTo>
                  <a:pt x="401" y="799"/>
                </a:lnTo>
                <a:lnTo>
                  <a:pt x="412" y="776"/>
                </a:lnTo>
                <a:lnTo>
                  <a:pt x="421" y="752"/>
                </a:lnTo>
                <a:lnTo>
                  <a:pt x="427" y="725"/>
                </a:lnTo>
                <a:lnTo>
                  <a:pt x="432" y="697"/>
                </a:lnTo>
                <a:lnTo>
                  <a:pt x="436" y="666"/>
                </a:lnTo>
                <a:lnTo>
                  <a:pt x="425" y="666"/>
                </a:lnTo>
                <a:lnTo>
                  <a:pt x="425" y="666"/>
                </a:lnTo>
                <a:lnTo>
                  <a:pt x="418" y="666"/>
                </a:lnTo>
                <a:lnTo>
                  <a:pt x="412" y="664"/>
                </a:lnTo>
                <a:lnTo>
                  <a:pt x="405" y="661"/>
                </a:lnTo>
                <a:lnTo>
                  <a:pt x="401" y="656"/>
                </a:lnTo>
                <a:lnTo>
                  <a:pt x="397" y="651"/>
                </a:lnTo>
                <a:lnTo>
                  <a:pt x="393" y="646"/>
                </a:lnTo>
                <a:lnTo>
                  <a:pt x="391" y="639"/>
                </a:lnTo>
                <a:lnTo>
                  <a:pt x="390" y="633"/>
                </a:lnTo>
                <a:lnTo>
                  <a:pt x="390" y="633"/>
                </a:lnTo>
                <a:lnTo>
                  <a:pt x="390" y="633"/>
                </a:lnTo>
                <a:lnTo>
                  <a:pt x="391" y="625"/>
                </a:lnTo>
                <a:lnTo>
                  <a:pt x="393" y="620"/>
                </a:lnTo>
                <a:lnTo>
                  <a:pt x="397" y="613"/>
                </a:lnTo>
                <a:lnTo>
                  <a:pt x="401" y="609"/>
                </a:lnTo>
                <a:lnTo>
                  <a:pt x="405" y="604"/>
                </a:lnTo>
                <a:lnTo>
                  <a:pt x="412" y="601"/>
                </a:lnTo>
                <a:lnTo>
                  <a:pt x="418" y="599"/>
                </a:lnTo>
                <a:lnTo>
                  <a:pt x="425" y="598"/>
                </a:lnTo>
                <a:lnTo>
                  <a:pt x="442" y="598"/>
                </a:lnTo>
                <a:lnTo>
                  <a:pt x="442" y="598"/>
                </a:lnTo>
                <a:lnTo>
                  <a:pt x="417" y="573"/>
                </a:lnTo>
                <a:lnTo>
                  <a:pt x="393" y="546"/>
                </a:lnTo>
                <a:lnTo>
                  <a:pt x="371" y="519"/>
                </a:lnTo>
                <a:lnTo>
                  <a:pt x="351" y="489"/>
                </a:lnTo>
                <a:lnTo>
                  <a:pt x="337" y="512"/>
                </a:lnTo>
                <a:lnTo>
                  <a:pt x="337" y="512"/>
                </a:lnTo>
                <a:lnTo>
                  <a:pt x="277" y="476"/>
                </a:lnTo>
                <a:lnTo>
                  <a:pt x="248" y="458"/>
                </a:lnTo>
                <a:lnTo>
                  <a:pt x="219" y="438"/>
                </a:lnTo>
                <a:lnTo>
                  <a:pt x="191" y="418"/>
                </a:lnTo>
                <a:lnTo>
                  <a:pt x="164" y="395"/>
                </a:lnTo>
                <a:lnTo>
                  <a:pt x="138" y="371"/>
                </a:lnTo>
                <a:lnTo>
                  <a:pt x="126" y="358"/>
                </a:lnTo>
                <a:lnTo>
                  <a:pt x="114" y="345"/>
                </a:lnTo>
                <a:lnTo>
                  <a:pt x="114" y="345"/>
                </a:lnTo>
                <a:lnTo>
                  <a:pt x="102" y="331"/>
                </a:lnTo>
                <a:lnTo>
                  <a:pt x="92" y="317"/>
                </a:lnTo>
                <a:lnTo>
                  <a:pt x="81" y="301"/>
                </a:lnTo>
                <a:lnTo>
                  <a:pt x="71" y="285"/>
                </a:lnTo>
                <a:lnTo>
                  <a:pt x="61" y="269"/>
                </a:lnTo>
                <a:lnTo>
                  <a:pt x="53" y="251"/>
                </a:lnTo>
                <a:lnTo>
                  <a:pt x="44" y="234"/>
                </a:lnTo>
                <a:lnTo>
                  <a:pt x="36" y="216"/>
                </a:lnTo>
                <a:lnTo>
                  <a:pt x="30" y="196"/>
                </a:lnTo>
                <a:lnTo>
                  <a:pt x="23" y="175"/>
                </a:lnTo>
                <a:lnTo>
                  <a:pt x="18" y="154"/>
                </a:lnTo>
                <a:lnTo>
                  <a:pt x="13" y="132"/>
                </a:lnTo>
                <a:lnTo>
                  <a:pt x="9" y="108"/>
                </a:lnTo>
                <a:lnTo>
                  <a:pt x="6" y="84"/>
                </a:lnTo>
                <a:lnTo>
                  <a:pt x="4" y="59"/>
                </a:lnTo>
                <a:lnTo>
                  <a:pt x="3" y="33"/>
                </a:lnTo>
                <a:lnTo>
                  <a:pt x="0" y="0"/>
                </a:lnTo>
                <a:lnTo>
                  <a:pt x="33" y="7"/>
                </a:lnTo>
                <a:lnTo>
                  <a:pt x="239" y="55"/>
                </a:lnTo>
                <a:lnTo>
                  <a:pt x="252" y="58"/>
                </a:lnTo>
                <a:lnTo>
                  <a:pt x="252" y="58"/>
                </a:lnTo>
                <a:lnTo>
                  <a:pt x="256" y="23"/>
                </a:lnTo>
                <a:lnTo>
                  <a:pt x="473" y="23"/>
                </a:lnTo>
                <a:lnTo>
                  <a:pt x="520" y="23"/>
                </a:lnTo>
                <a:lnTo>
                  <a:pt x="737" y="23"/>
                </a:lnTo>
                <a:lnTo>
                  <a:pt x="737" y="23"/>
                </a:lnTo>
                <a:lnTo>
                  <a:pt x="740" y="57"/>
                </a:lnTo>
                <a:lnTo>
                  <a:pt x="751" y="55"/>
                </a:lnTo>
                <a:lnTo>
                  <a:pt x="956" y="7"/>
                </a:lnTo>
                <a:lnTo>
                  <a:pt x="988" y="0"/>
                </a:lnTo>
                <a:lnTo>
                  <a:pt x="987" y="33"/>
                </a:lnTo>
                <a:lnTo>
                  <a:pt x="987" y="33"/>
                </a:lnTo>
                <a:lnTo>
                  <a:pt x="986" y="59"/>
                </a:lnTo>
                <a:lnTo>
                  <a:pt x="983" y="84"/>
                </a:lnTo>
                <a:lnTo>
                  <a:pt x="980" y="108"/>
                </a:lnTo>
                <a:lnTo>
                  <a:pt x="976" y="132"/>
                </a:lnTo>
                <a:lnTo>
                  <a:pt x="971" y="154"/>
                </a:lnTo>
                <a:lnTo>
                  <a:pt x="965" y="175"/>
                </a:lnTo>
                <a:lnTo>
                  <a:pt x="960" y="196"/>
                </a:lnTo>
                <a:lnTo>
                  <a:pt x="952" y="216"/>
                </a:lnTo>
                <a:lnTo>
                  <a:pt x="945" y="234"/>
                </a:lnTo>
                <a:lnTo>
                  <a:pt x="936" y="251"/>
                </a:lnTo>
                <a:lnTo>
                  <a:pt x="927" y="269"/>
                </a:lnTo>
                <a:lnTo>
                  <a:pt x="918" y="285"/>
                </a:lnTo>
                <a:lnTo>
                  <a:pt x="908" y="301"/>
                </a:lnTo>
                <a:lnTo>
                  <a:pt x="897" y="317"/>
                </a:lnTo>
                <a:lnTo>
                  <a:pt x="886" y="331"/>
                </a:lnTo>
                <a:lnTo>
                  <a:pt x="874" y="345"/>
                </a:lnTo>
                <a:lnTo>
                  <a:pt x="874" y="345"/>
                </a:lnTo>
                <a:lnTo>
                  <a:pt x="862" y="358"/>
                </a:lnTo>
                <a:lnTo>
                  <a:pt x="850" y="371"/>
                </a:lnTo>
                <a:lnTo>
                  <a:pt x="825" y="395"/>
                </a:lnTo>
                <a:lnTo>
                  <a:pt x="798" y="418"/>
                </a:lnTo>
                <a:lnTo>
                  <a:pt x="770" y="438"/>
                </a:lnTo>
                <a:lnTo>
                  <a:pt x="742" y="458"/>
                </a:lnTo>
                <a:lnTo>
                  <a:pt x="713" y="476"/>
                </a:lnTo>
                <a:lnTo>
                  <a:pt x="653" y="512"/>
                </a:lnTo>
                <a:lnTo>
                  <a:pt x="640" y="491"/>
                </a:lnTo>
                <a:lnTo>
                  <a:pt x="640" y="491"/>
                </a:lnTo>
                <a:lnTo>
                  <a:pt x="620" y="521"/>
                </a:lnTo>
                <a:lnTo>
                  <a:pt x="599" y="548"/>
                </a:lnTo>
                <a:lnTo>
                  <a:pt x="576" y="574"/>
                </a:lnTo>
                <a:lnTo>
                  <a:pt x="551" y="598"/>
                </a:lnTo>
                <a:lnTo>
                  <a:pt x="567" y="598"/>
                </a:lnTo>
                <a:lnTo>
                  <a:pt x="567" y="598"/>
                </a:lnTo>
                <a:lnTo>
                  <a:pt x="574" y="599"/>
                </a:lnTo>
                <a:lnTo>
                  <a:pt x="580" y="601"/>
                </a:lnTo>
                <a:lnTo>
                  <a:pt x="586" y="604"/>
                </a:lnTo>
                <a:lnTo>
                  <a:pt x="591" y="609"/>
                </a:lnTo>
                <a:lnTo>
                  <a:pt x="595" y="613"/>
                </a:lnTo>
                <a:lnTo>
                  <a:pt x="599" y="620"/>
                </a:lnTo>
                <a:lnTo>
                  <a:pt x="601" y="625"/>
                </a:lnTo>
                <a:lnTo>
                  <a:pt x="601" y="633"/>
                </a:lnTo>
                <a:lnTo>
                  <a:pt x="601" y="633"/>
                </a:lnTo>
                <a:lnTo>
                  <a:pt x="601" y="633"/>
                </a:lnTo>
                <a:lnTo>
                  <a:pt x="601" y="639"/>
                </a:lnTo>
                <a:lnTo>
                  <a:pt x="599" y="646"/>
                </a:lnTo>
                <a:lnTo>
                  <a:pt x="595" y="651"/>
                </a:lnTo>
                <a:lnTo>
                  <a:pt x="591" y="656"/>
                </a:lnTo>
                <a:lnTo>
                  <a:pt x="586" y="661"/>
                </a:lnTo>
                <a:lnTo>
                  <a:pt x="580" y="664"/>
                </a:lnTo>
                <a:lnTo>
                  <a:pt x="574" y="666"/>
                </a:lnTo>
                <a:lnTo>
                  <a:pt x="567" y="666"/>
                </a:lnTo>
                <a:lnTo>
                  <a:pt x="557" y="666"/>
                </a:lnTo>
                <a:lnTo>
                  <a:pt x="557" y="666"/>
                </a:lnTo>
                <a:lnTo>
                  <a:pt x="561" y="697"/>
                </a:lnTo>
                <a:lnTo>
                  <a:pt x="565" y="725"/>
                </a:lnTo>
                <a:lnTo>
                  <a:pt x="572" y="752"/>
                </a:lnTo>
                <a:lnTo>
                  <a:pt x="581" y="776"/>
                </a:lnTo>
                <a:lnTo>
                  <a:pt x="592" y="799"/>
                </a:lnTo>
                <a:lnTo>
                  <a:pt x="605" y="819"/>
                </a:lnTo>
                <a:lnTo>
                  <a:pt x="619" y="838"/>
                </a:lnTo>
                <a:lnTo>
                  <a:pt x="634" y="855"/>
                </a:lnTo>
                <a:lnTo>
                  <a:pt x="697" y="855"/>
                </a:lnTo>
                <a:lnTo>
                  <a:pt x="713" y="905"/>
                </a:lnTo>
                <a:lnTo>
                  <a:pt x="283" y="905"/>
                </a:lnTo>
                <a:lnTo>
                  <a:pt x="298" y="855"/>
                </a:lnTo>
                <a:lnTo>
                  <a:pt x="298" y="855"/>
                </a:lnTo>
                <a:close/>
                <a:moveTo>
                  <a:pt x="742" y="109"/>
                </a:moveTo>
                <a:lnTo>
                  <a:pt x="742" y="109"/>
                </a:lnTo>
                <a:lnTo>
                  <a:pt x="741" y="157"/>
                </a:lnTo>
                <a:lnTo>
                  <a:pt x="737" y="203"/>
                </a:lnTo>
                <a:lnTo>
                  <a:pt x="731" y="247"/>
                </a:lnTo>
                <a:lnTo>
                  <a:pt x="723" y="289"/>
                </a:lnTo>
                <a:lnTo>
                  <a:pt x="719" y="310"/>
                </a:lnTo>
                <a:lnTo>
                  <a:pt x="714" y="331"/>
                </a:lnTo>
                <a:lnTo>
                  <a:pt x="707" y="350"/>
                </a:lnTo>
                <a:lnTo>
                  <a:pt x="701" y="370"/>
                </a:lnTo>
                <a:lnTo>
                  <a:pt x="693" y="388"/>
                </a:lnTo>
                <a:lnTo>
                  <a:pt x="685" y="407"/>
                </a:lnTo>
                <a:lnTo>
                  <a:pt x="678" y="425"/>
                </a:lnTo>
                <a:lnTo>
                  <a:pt x="669" y="443"/>
                </a:lnTo>
                <a:lnTo>
                  <a:pt x="669" y="443"/>
                </a:lnTo>
                <a:lnTo>
                  <a:pt x="715" y="414"/>
                </a:lnTo>
                <a:lnTo>
                  <a:pt x="736" y="399"/>
                </a:lnTo>
                <a:lnTo>
                  <a:pt x="758" y="383"/>
                </a:lnTo>
                <a:lnTo>
                  <a:pt x="779" y="367"/>
                </a:lnTo>
                <a:lnTo>
                  <a:pt x="798" y="349"/>
                </a:lnTo>
                <a:lnTo>
                  <a:pt x="818" y="331"/>
                </a:lnTo>
                <a:lnTo>
                  <a:pt x="836" y="311"/>
                </a:lnTo>
                <a:lnTo>
                  <a:pt x="836" y="311"/>
                </a:lnTo>
                <a:lnTo>
                  <a:pt x="855" y="288"/>
                </a:lnTo>
                <a:lnTo>
                  <a:pt x="871" y="263"/>
                </a:lnTo>
                <a:lnTo>
                  <a:pt x="886" y="236"/>
                </a:lnTo>
                <a:lnTo>
                  <a:pt x="894" y="222"/>
                </a:lnTo>
                <a:lnTo>
                  <a:pt x="900" y="208"/>
                </a:lnTo>
                <a:lnTo>
                  <a:pt x="906" y="192"/>
                </a:lnTo>
                <a:lnTo>
                  <a:pt x="912" y="177"/>
                </a:lnTo>
                <a:lnTo>
                  <a:pt x="917" y="159"/>
                </a:lnTo>
                <a:lnTo>
                  <a:pt x="921" y="142"/>
                </a:lnTo>
                <a:lnTo>
                  <a:pt x="925" y="123"/>
                </a:lnTo>
                <a:lnTo>
                  <a:pt x="929" y="105"/>
                </a:lnTo>
                <a:lnTo>
                  <a:pt x="932" y="85"/>
                </a:lnTo>
                <a:lnTo>
                  <a:pt x="934" y="66"/>
                </a:lnTo>
                <a:lnTo>
                  <a:pt x="793" y="97"/>
                </a:lnTo>
                <a:lnTo>
                  <a:pt x="808" y="130"/>
                </a:lnTo>
                <a:lnTo>
                  <a:pt x="761" y="152"/>
                </a:lnTo>
                <a:lnTo>
                  <a:pt x="742" y="109"/>
                </a:lnTo>
                <a:lnTo>
                  <a:pt x="742" y="109"/>
                </a:lnTo>
                <a:close/>
                <a:moveTo>
                  <a:pt x="326" y="446"/>
                </a:moveTo>
                <a:lnTo>
                  <a:pt x="326" y="446"/>
                </a:lnTo>
                <a:lnTo>
                  <a:pt x="316" y="428"/>
                </a:lnTo>
                <a:lnTo>
                  <a:pt x="308" y="409"/>
                </a:lnTo>
                <a:lnTo>
                  <a:pt x="300" y="390"/>
                </a:lnTo>
                <a:lnTo>
                  <a:pt x="292" y="371"/>
                </a:lnTo>
                <a:lnTo>
                  <a:pt x="286" y="350"/>
                </a:lnTo>
                <a:lnTo>
                  <a:pt x="279" y="331"/>
                </a:lnTo>
                <a:lnTo>
                  <a:pt x="274" y="309"/>
                </a:lnTo>
                <a:lnTo>
                  <a:pt x="269" y="288"/>
                </a:lnTo>
                <a:lnTo>
                  <a:pt x="264" y="267"/>
                </a:lnTo>
                <a:lnTo>
                  <a:pt x="261" y="244"/>
                </a:lnTo>
                <a:lnTo>
                  <a:pt x="258" y="221"/>
                </a:lnTo>
                <a:lnTo>
                  <a:pt x="256" y="198"/>
                </a:lnTo>
                <a:lnTo>
                  <a:pt x="253" y="174"/>
                </a:lnTo>
                <a:lnTo>
                  <a:pt x="252" y="151"/>
                </a:lnTo>
                <a:lnTo>
                  <a:pt x="251" y="102"/>
                </a:lnTo>
                <a:lnTo>
                  <a:pt x="228" y="152"/>
                </a:lnTo>
                <a:lnTo>
                  <a:pt x="182" y="130"/>
                </a:lnTo>
                <a:lnTo>
                  <a:pt x="197" y="97"/>
                </a:lnTo>
                <a:lnTo>
                  <a:pt x="56" y="66"/>
                </a:lnTo>
                <a:lnTo>
                  <a:pt x="56" y="66"/>
                </a:lnTo>
                <a:lnTo>
                  <a:pt x="58" y="85"/>
                </a:lnTo>
                <a:lnTo>
                  <a:pt x="60" y="105"/>
                </a:lnTo>
                <a:lnTo>
                  <a:pt x="63" y="123"/>
                </a:lnTo>
                <a:lnTo>
                  <a:pt x="68" y="142"/>
                </a:lnTo>
                <a:lnTo>
                  <a:pt x="72" y="159"/>
                </a:lnTo>
                <a:lnTo>
                  <a:pt x="77" y="177"/>
                </a:lnTo>
                <a:lnTo>
                  <a:pt x="83" y="192"/>
                </a:lnTo>
                <a:lnTo>
                  <a:pt x="89" y="208"/>
                </a:lnTo>
                <a:lnTo>
                  <a:pt x="96" y="222"/>
                </a:lnTo>
                <a:lnTo>
                  <a:pt x="102" y="236"/>
                </a:lnTo>
                <a:lnTo>
                  <a:pt x="118" y="263"/>
                </a:lnTo>
                <a:lnTo>
                  <a:pt x="135" y="288"/>
                </a:lnTo>
                <a:lnTo>
                  <a:pt x="153" y="311"/>
                </a:lnTo>
                <a:lnTo>
                  <a:pt x="153" y="311"/>
                </a:lnTo>
                <a:lnTo>
                  <a:pt x="172" y="332"/>
                </a:lnTo>
                <a:lnTo>
                  <a:pt x="191" y="350"/>
                </a:lnTo>
                <a:lnTo>
                  <a:pt x="212" y="369"/>
                </a:lnTo>
                <a:lnTo>
                  <a:pt x="234" y="385"/>
                </a:lnTo>
                <a:lnTo>
                  <a:pt x="256" y="401"/>
                </a:lnTo>
                <a:lnTo>
                  <a:pt x="279" y="417"/>
                </a:lnTo>
                <a:lnTo>
                  <a:pt x="326" y="446"/>
                </a:lnTo>
                <a:lnTo>
                  <a:pt x="326" y="446"/>
                </a:lnTo>
                <a:close/>
                <a:moveTo>
                  <a:pt x="304" y="70"/>
                </a:moveTo>
                <a:lnTo>
                  <a:pt x="304" y="70"/>
                </a:lnTo>
                <a:lnTo>
                  <a:pt x="304" y="120"/>
                </a:lnTo>
                <a:lnTo>
                  <a:pt x="307" y="170"/>
                </a:lnTo>
                <a:lnTo>
                  <a:pt x="309" y="194"/>
                </a:lnTo>
                <a:lnTo>
                  <a:pt x="312" y="218"/>
                </a:lnTo>
                <a:lnTo>
                  <a:pt x="315" y="242"/>
                </a:lnTo>
                <a:lnTo>
                  <a:pt x="320" y="266"/>
                </a:lnTo>
                <a:lnTo>
                  <a:pt x="320" y="266"/>
                </a:lnTo>
                <a:lnTo>
                  <a:pt x="325" y="288"/>
                </a:lnTo>
                <a:lnTo>
                  <a:pt x="331" y="312"/>
                </a:lnTo>
                <a:lnTo>
                  <a:pt x="339" y="335"/>
                </a:lnTo>
                <a:lnTo>
                  <a:pt x="348" y="358"/>
                </a:lnTo>
                <a:lnTo>
                  <a:pt x="358" y="380"/>
                </a:lnTo>
                <a:lnTo>
                  <a:pt x="368" y="401"/>
                </a:lnTo>
                <a:lnTo>
                  <a:pt x="381" y="423"/>
                </a:lnTo>
                <a:lnTo>
                  <a:pt x="394" y="445"/>
                </a:lnTo>
                <a:lnTo>
                  <a:pt x="394" y="445"/>
                </a:lnTo>
                <a:lnTo>
                  <a:pt x="398" y="448"/>
                </a:lnTo>
                <a:lnTo>
                  <a:pt x="401" y="450"/>
                </a:lnTo>
                <a:lnTo>
                  <a:pt x="404" y="452"/>
                </a:lnTo>
                <a:lnTo>
                  <a:pt x="407" y="453"/>
                </a:lnTo>
                <a:lnTo>
                  <a:pt x="412" y="453"/>
                </a:lnTo>
                <a:lnTo>
                  <a:pt x="416" y="453"/>
                </a:lnTo>
                <a:lnTo>
                  <a:pt x="419" y="452"/>
                </a:lnTo>
                <a:lnTo>
                  <a:pt x="424" y="450"/>
                </a:lnTo>
                <a:lnTo>
                  <a:pt x="424" y="450"/>
                </a:lnTo>
                <a:lnTo>
                  <a:pt x="427" y="447"/>
                </a:lnTo>
                <a:lnTo>
                  <a:pt x="429" y="444"/>
                </a:lnTo>
                <a:lnTo>
                  <a:pt x="430" y="440"/>
                </a:lnTo>
                <a:lnTo>
                  <a:pt x="431" y="436"/>
                </a:lnTo>
                <a:lnTo>
                  <a:pt x="432" y="433"/>
                </a:lnTo>
                <a:lnTo>
                  <a:pt x="431" y="428"/>
                </a:lnTo>
                <a:lnTo>
                  <a:pt x="430" y="425"/>
                </a:lnTo>
                <a:lnTo>
                  <a:pt x="428" y="421"/>
                </a:lnTo>
                <a:lnTo>
                  <a:pt x="428" y="421"/>
                </a:lnTo>
                <a:lnTo>
                  <a:pt x="416" y="402"/>
                </a:lnTo>
                <a:lnTo>
                  <a:pt x="404" y="382"/>
                </a:lnTo>
                <a:lnTo>
                  <a:pt x="394" y="362"/>
                </a:lnTo>
                <a:lnTo>
                  <a:pt x="386" y="342"/>
                </a:lnTo>
                <a:lnTo>
                  <a:pt x="378" y="321"/>
                </a:lnTo>
                <a:lnTo>
                  <a:pt x="371" y="300"/>
                </a:lnTo>
                <a:lnTo>
                  <a:pt x="365" y="279"/>
                </a:lnTo>
                <a:lnTo>
                  <a:pt x="360" y="257"/>
                </a:lnTo>
                <a:lnTo>
                  <a:pt x="360" y="257"/>
                </a:lnTo>
                <a:lnTo>
                  <a:pt x="355" y="234"/>
                </a:lnTo>
                <a:lnTo>
                  <a:pt x="352" y="212"/>
                </a:lnTo>
                <a:lnTo>
                  <a:pt x="350" y="189"/>
                </a:lnTo>
                <a:lnTo>
                  <a:pt x="348" y="166"/>
                </a:lnTo>
                <a:lnTo>
                  <a:pt x="346" y="119"/>
                </a:lnTo>
                <a:lnTo>
                  <a:pt x="346" y="70"/>
                </a:lnTo>
                <a:lnTo>
                  <a:pt x="346" y="70"/>
                </a:lnTo>
                <a:lnTo>
                  <a:pt x="345" y="67"/>
                </a:lnTo>
                <a:lnTo>
                  <a:pt x="343" y="63"/>
                </a:lnTo>
                <a:lnTo>
                  <a:pt x="342" y="59"/>
                </a:lnTo>
                <a:lnTo>
                  <a:pt x="339" y="56"/>
                </a:lnTo>
                <a:lnTo>
                  <a:pt x="337" y="54"/>
                </a:lnTo>
                <a:lnTo>
                  <a:pt x="333" y="52"/>
                </a:lnTo>
                <a:lnTo>
                  <a:pt x="329" y="51"/>
                </a:lnTo>
                <a:lnTo>
                  <a:pt x="325" y="50"/>
                </a:lnTo>
                <a:lnTo>
                  <a:pt x="325" y="50"/>
                </a:lnTo>
                <a:lnTo>
                  <a:pt x="321" y="51"/>
                </a:lnTo>
                <a:lnTo>
                  <a:pt x="317" y="52"/>
                </a:lnTo>
                <a:lnTo>
                  <a:pt x="313" y="53"/>
                </a:lnTo>
                <a:lnTo>
                  <a:pt x="311" y="56"/>
                </a:lnTo>
                <a:lnTo>
                  <a:pt x="308" y="58"/>
                </a:lnTo>
                <a:lnTo>
                  <a:pt x="307" y="63"/>
                </a:lnTo>
                <a:lnTo>
                  <a:pt x="304" y="66"/>
                </a:lnTo>
                <a:lnTo>
                  <a:pt x="304" y="70"/>
                </a:lnTo>
                <a:lnTo>
                  <a:pt x="304" y="70"/>
                </a:lnTo>
                <a:close/>
              </a:path>
            </a:pathLst>
          </a:cu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6" name="Group 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7" name="AutoShape 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AutoShape 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AutoShape 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TextBox 2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测量放线</a:t>
              </a:r>
            </a:p>
          </p:txBody>
        </p:sp>
      </p:grpSp>
      <p:sp>
        <p:nvSpPr>
          <p:cNvPr id="28" name="AutoShape 28"/>
          <p:cNvSpPr/>
          <p:nvPr/>
        </p:nvSpPr>
        <p:spPr>
          <a:xfrm>
            <a:off x="5784437" y="1687163"/>
            <a:ext cx="4496144" cy="565817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9" name="TextBox 29"/>
          <p:cNvSpPr txBox="1"/>
          <p:nvPr/>
        </p:nvSpPr>
        <p:spPr>
          <a:xfrm>
            <a:off x="5927774" y="1687163"/>
            <a:ext cx="4173855" cy="561199"/>
          </a:xfrm>
          <a:prstGeom prst="rect">
            <a:avLst/>
          </a:prstGeom>
        </p:spPr>
        <p:txBody>
          <a:bodyPr vert="horz" wrap="square" lIns="91440" tIns="45720" rIns="91440" bIns="45720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30" name="TextBox 30"/>
          <p:cNvSpPr txBox="1"/>
          <p:nvPr/>
        </p:nvSpPr>
        <p:spPr>
          <a:xfrm>
            <a:off x="5784437" y="2262505"/>
            <a:ext cx="4496144" cy="820535"/>
          </a:xfrm>
          <a:prstGeom prst="rect">
            <a:avLst/>
          </a:prstGeom>
        </p:spPr>
        <p:txBody>
          <a:bodyPr vert="horz"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87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根据施工图纸，在地面和顶面弹出隔墙的位置线和边线。</a:t>
            </a:r>
          </a:p>
        </p:txBody>
      </p:sp>
      <p:sp>
        <p:nvSpPr>
          <p:cNvPr id="31" name="AutoShape 31"/>
          <p:cNvSpPr/>
          <p:nvPr/>
        </p:nvSpPr>
        <p:spPr>
          <a:xfrm>
            <a:off x="5784437" y="3120755"/>
            <a:ext cx="4496144" cy="565817"/>
          </a:xfrm>
          <a:prstGeom prst="rect">
            <a:avLst/>
          </a:prstGeom>
          <a:solidFill>
            <a:schemeClr val="accent1">
              <a:lumMod val="5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2" name="TextBox 32"/>
          <p:cNvSpPr txBox="1"/>
          <p:nvPr/>
        </p:nvSpPr>
        <p:spPr>
          <a:xfrm>
            <a:off x="5927774" y="3120755"/>
            <a:ext cx="4173855" cy="561199"/>
          </a:xfrm>
          <a:prstGeom prst="rect">
            <a:avLst/>
          </a:prstGeom>
        </p:spPr>
        <p:txBody>
          <a:bodyPr vert="horz" wrap="square" lIns="91440" tIns="45720" rIns="91440" bIns="45720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33" name="TextBox 33"/>
          <p:cNvSpPr txBox="1"/>
          <p:nvPr/>
        </p:nvSpPr>
        <p:spPr>
          <a:xfrm>
            <a:off x="5784437" y="3715147"/>
            <a:ext cx="4496144" cy="820535"/>
          </a:xfrm>
          <a:prstGeom prst="rect">
            <a:avLst/>
          </a:prstGeom>
        </p:spPr>
        <p:txBody>
          <a:bodyPr vert="horz"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87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根据龙骨间距要求，在地面和顶面弹出龙骨的分格线。</a:t>
            </a:r>
          </a:p>
        </p:txBody>
      </p:sp>
      <p:sp>
        <p:nvSpPr>
          <p:cNvPr id="34" name="AutoShape 34"/>
          <p:cNvSpPr/>
          <p:nvPr/>
        </p:nvSpPr>
        <p:spPr>
          <a:xfrm>
            <a:off x="5784437" y="4609991"/>
            <a:ext cx="4496144" cy="565817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5" name="TextBox 35"/>
          <p:cNvSpPr txBox="1"/>
          <p:nvPr/>
        </p:nvSpPr>
        <p:spPr>
          <a:xfrm>
            <a:off x="5784437" y="5204382"/>
            <a:ext cx="4496144" cy="820535"/>
          </a:xfrm>
          <a:prstGeom prst="rect">
            <a:avLst/>
          </a:prstGeom>
        </p:spPr>
        <p:txBody>
          <a:bodyPr vert="horz"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87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对于门窗洞口等特殊位置，应弹出相应的控制线。</a:t>
            </a:r>
          </a:p>
        </p:txBody>
      </p:sp>
      <p:sp>
        <p:nvSpPr>
          <p:cNvPr id="36" name="TextBox 36"/>
          <p:cNvSpPr txBox="1"/>
          <p:nvPr/>
        </p:nvSpPr>
        <p:spPr>
          <a:xfrm>
            <a:off x="5945582" y="4609991"/>
            <a:ext cx="4173855" cy="561199"/>
          </a:xfrm>
          <a:prstGeom prst="rect">
            <a:avLst/>
          </a:prstGeom>
        </p:spPr>
        <p:txBody>
          <a:bodyPr vert="horz" wrap="square" lIns="91440" tIns="45720" rIns="91440" bIns="45720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</p:spTree>
  </p:cSld>
  <p:clrMapOvr>
    <a:masterClrMapping/>
  </p:clrMapOvr>
  <p:transition/>
  <p:timing/>
</p:sld>
</file>

<file path=ppt/slides/slide1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636033" y="1751287"/>
            <a:ext cx="3519940" cy="4234459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3" name="Connector 3"/>
          <p:cNvCxnSpPr/>
          <p:nvPr/>
        </p:nvCxnSpPr>
        <p:spPr>
          <a:xfrm>
            <a:off x="1068653" y="2719942"/>
            <a:ext cx="2654699" cy="0"/>
          </a:xfrm>
          <a:prstGeom prst="line">
            <a:avLst/>
          </a:prstGeom>
          <a:ln w="9525">
            <a:solidFill>
              <a:srgbClr val="FFFFFF">
                <a:alpha val="100000"/>
              </a:srgbClr>
            </a:solidFill>
            <a:prstDash val="solid"/>
            <a:headEnd type="oval"/>
            <a:tailEnd type="none"/>
          </a:ln>
        </p:spPr>
      </p:cxnSp>
      <p:sp>
        <p:nvSpPr>
          <p:cNvPr id="4" name="TextBox 4"/>
          <p:cNvSpPr txBox="1"/>
          <p:nvPr/>
        </p:nvSpPr>
        <p:spPr>
          <a:xfrm>
            <a:off x="1084612" y="1775671"/>
            <a:ext cx="2619375" cy="9334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86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沿地、沿顶龙骨安装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894460" y="2924197"/>
            <a:ext cx="3000375" cy="27527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根据弹出的位置线和边线，将沿地、沿顶龙骨用射钉或膨胀螺栓固定在楼地面和顶棚上。射钉或膨胀螺栓的间距应符合设计要求。</a:t>
            </a:r>
          </a:p>
        </p:txBody>
      </p:sp>
      <p:sp>
        <p:nvSpPr>
          <p:cNvPr id="6" name="AutoShape 6"/>
          <p:cNvSpPr/>
          <p:nvPr/>
        </p:nvSpPr>
        <p:spPr>
          <a:xfrm>
            <a:off x="4403619" y="1751287"/>
            <a:ext cx="3519940" cy="4234459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7" name="Connector 7"/>
          <p:cNvCxnSpPr/>
          <p:nvPr/>
        </p:nvCxnSpPr>
        <p:spPr>
          <a:xfrm>
            <a:off x="4836240" y="2719942"/>
            <a:ext cx="2654699" cy="0"/>
          </a:xfrm>
          <a:prstGeom prst="line">
            <a:avLst/>
          </a:prstGeom>
          <a:ln w="9525">
            <a:solidFill>
              <a:srgbClr val="FFFFFF">
                <a:alpha val="100000"/>
              </a:srgbClr>
            </a:solidFill>
            <a:prstDash val="solid"/>
            <a:headEnd type="oval"/>
            <a:tailEnd type="none"/>
          </a:ln>
        </p:spPr>
      </p:cxnSp>
      <p:sp>
        <p:nvSpPr>
          <p:cNvPr id="8" name="TextBox 8"/>
          <p:cNvSpPr txBox="1"/>
          <p:nvPr/>
        </p:nvSpPr>
        <p:spPr>
          <a:xfrm>
            <a:off x="4852198" y="1775671"/>
            <a:ext cx="2619375" cy="9334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86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竖向龙骨安装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4662047" y="2924197"/>
            <a:ext cx="3000375" cy="27527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根据分格线，将竖向龙骨按线就位，通过连接件与沿地、沿顶龙骨连接固定。竖向龙骨的间距应符合设计要求。</a:t>
            </a:r>
          </a:p>
        </p:txBody>
      </p:sp>
      <p:sp>
        <p:nvSpPr>
          <p:cNvPr id="10" name="AutoShape 10"/>
          <p:cNvSpPr/>
          <p:nvPr/>
        </p:nvSpPr>
        <p:spPr>
          <a:xfrm>
            <a:off x="8171205" y="1751287"/>
            <a:ext cx="3519940" cy="4234459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1" name="Connector 11"/>
          <p:cNvCxnSpPr/>
          <p:nvPr/>
        </p:nvCxnSpPr>
        <p:spPr>
          <a:xfrm>
            <a:off x="8603826" y="2719942"/>
            <a:ext cx="2654699" cy="0"/>
          </a:xfrm>
          <a:prstGeom prst="line">
            <a:avLst/>
          </a:prstGeom>
          <a:ln w="9525">
            <a:solidFill>
              <a:srgbClr val="FFFFFF">
                <a:alpha val="100000"/>
              </a:srgbClr>
            </a:solidFill>
            <a:prstDash val="solid"/>
            <a:headEnd type="oval"/>
            <a:tailEnd type="none"/>
          </a:ln>
        </p:spPr>
      </p:cxnSp>
      <p:sp>
        <p:nvSpPr>
          <p:cNvPr id="12" name="TextBox 12"/>
          <p:cNvSpPr txBox="1"/>
          <p:nvPr/>
        </p:nvSpPr>
        <p:spPr>
          <a:xfrm>
            <a:off x="8619785" y="1775671"/>
            <a:ext cx="2619375" cy="9334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86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横向龙骨安装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8429633" y="2924197"/>
            <a:ext cx="3000375" cy="27527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在竖向龙骨之间安装横向龙骨，横向龙骨的间距应符合设计要求。横向龙骨与竖向龙骨之间通过连接件连接固定。</a:t>
            </a:r>
          </a:p>
        </p:txBody>
      </p:sp>
      <p:grpSp>
        <p:nvGrpSpPr>
          <p:cNvPr id="14" name="Group 14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5" name="AutoShape 15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TextBox 35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安装龙骨</a:t>
              </a:r>
            </a:p>
          </p:txBody>
        </p:sp>
      </p:grpSp>
    </p:spTree>
  </p:cSld>
  <p:clrMapOvr>
    <a:masterClrMapping/>
  </p:clrMapOvr>
  <p:transition/>
  <p:timing/>
</p:sld>
</file>

<file path=ppt/slides/slide1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6197479" y="2448496"/>
            <a:ext cx="1568482" cy="1639538"/>
            <a:chOff x="6197479" y="2448496"/>
            <a:chExt cx="1568482" cy="1639538"/>
          </a:xfrm>
        </p:grpSpPr>
        <p:sp>
          <p:nvSpPr>
            <p:cNvPr id="3" name="Freeform 3"/>
            <p:cNvSpPr/>
            <p:nvPr/>
          </p:nvSpPr>
          <p:spPr>
            <a:xfrm rot="15417784">
              <a:off x="6197479" y="2448496"/>
              <a:ext cx="1568482" cy="1639538"/>
            </a:xfrm>
            <a:custGeom>
              <a:rect l="l" t="t" r="r" b="b"/>
              <a:pathLst>
                <a:path w="3790823" h="3962533">
                  <a:moveTo>
                    <a:pt x="2850411" y="1980294"/>
                  </a:moveTo>
                  <a:cubicBezTo>
                    <a:pt x="2850411" y="1463429"/>
                    <a:pt x="2431409" y="1044427"/>
                    <a:pt x="1914544" y="1044427"/>
                  </a:cubicBezTo>
                  <a:cubicBezTo>
                    <a:pt x="1397679" y="1044427"/>
                    <a:pt x="978677" y="1463429"/>
                    <a:pt x="978677" y="1980294"/>
                  </a:cubicBezTo>
                  <a:cubicBezTo>
                    <a:pt x="978677" y="2497159"/>
                    <a:pt x="1397679" y="2916161"/>
                    <a:pt x="1914544" y="2916161"/>
                  </a:cubicBezTo>
                  <a:cubicBezTo>
                    <a:pt x="2431409" y="2916161"/>
                    <a:pt x="2850411" y="2497159"/>
                    <a:pt x="2850411" y="1980294"/>
                  </a:cubicBezTo>
                  <a:close/>
                  <a:moveTo>
                    <a:pt x="3790824" y="1792726"/>
                  </a:moveTo>
                  <a:lnTo>
                    <a:pt x="3790824" y="2083454"/>
                  </a:lnTo>
                  <a:cubicBezTo>
                    <a:pt x="3790824" y="2158559"/>
                    <a:pt x="3729939" y="2219444"/>
                    <a:pt x="3654834" y="2219444"/>
                  </a:cubicBezTo>
                  <a:lnTo>
                    <a:pt x="3255083" y="2219444"/>
                  </a:lnTo>
                  <a:lnTo>
                    <a:pt x="3249665" y="2254949"/>
                  </a:lnTo>
                  <a:cubicBezTo>
                    <a:pt x="3204280" y="2476737"/>
                    <a:pt x="3105019" y="2678901"/>
                    <a:pt x="2966153" y="2847168"/>
                  </a:cubicBezTo>
                  <a:lnTo>
                    <a:pt x="2938885" y="2877170"/>
                  </a:lnTo>
                  <a:lnTo>
                    <a:pt x="3224970" y="3266562"/>
                  </a:lnTo>
                  <a:cubicBezTo>
                    <a:pt x="3247204" y="3296825"/>
                    <a:pt x="3255067" y="3333235"/>
                    <a:pt x="3249805" y="3367637"/>
                  </a:cubicBezTo>
                  <a:cubicBezTo>
                    <a:pt x="3244544" y="3402040"/>
                    <a:pt x="3226158" y="3434436"/>
                    <a:pt x="3195895" y="3456670"/>
                  </a:cubicBezTo>
                  <a:lnTo>
                    <a:pt x="2961603" y="3628803"/>
                  </a:lnTo>
                  <a:cubicBezTo>
                    <a:pt x="2901078" y="3673271"/>
                    <a:pt x="2815963" y="3660254"/>
                    <a:pt x="2771495" y="3599728"/>
                  </a:cubicBezTo>
                  <a:lnTo>
                    <a:pt x="2488779" y="3214923"/>
                  </a:lnTo>
                  <a:lnTo>
                    <a:pt x="2445010" y="3236007"/>
                  </a:lnTo>
                  <a:cubicBezTo>
                    <a:pt x="2322727" y="3287728"/>
                    <a:pt x="2191324" y="3322109"/>
                    <a:pt x="2053883" y="3336067"/>
                  </a:cubicBezTo>
                  <a:lnTo>
                    <a:pt x="2037562" y="3336891"/>
                  </a:lnTo>
                  <a:lnTo>
                    <a:pt x="2037562" y="3826543"/>
                  </a:lnTo>
                  <a:cubicBezTo>
                    <a:pt x="2037562" y="3901648"/>
                    <a:pt x="1976677" y="3962533"/>
                    <a:pt x="1901572" y="3962533"/>
                  </a:cubicBezTo>
                  <a:lnTo>
                    <a:pt x="1610844" y="3962533"/>
                  </a:lnTo>
                  <a:cubicBezTo>
                    <a:pt x="1535739" y="3962533"/>
                    <a:pt x="1474854" y="3901648"/>
                    <a:pt x="1474854" y="3826543"/>
                  </a:cubicBezTo>
                  <a:lnTo>
                    <a:pt x="1474854" y="3269232"/>
                  </a:lnTo>
                  <a:lnTo>
                    <a:pt x="1384078" y="3236007"/>
                  </a:lnTo>
                  <a:cubicBezTo>
                    <a:pt x="1261794" y="3184286"/>
                    <a:pt x="1148631" y="3115224"/>
                    <a:pt x="1047671" y="3031904"/>
                  </a:cubicBezTo>
                  <a:lnTo>
                    <a:pt x="997214" y="2986046"/>
                  </a:lnTo>
                  <a:lnTo>
                    <a:pt x="710082" y="3250899"/>
                  </a:lnTo>
                  <a:cubicBezTo>
                    <a:pt x="654876" y="3301821"/>
                    <a:pt x="568842" y="3298349"/>
                    <a:pt x="517920" y="3243143"/>
                  </a:cubicBezTo>
                  <a:lnTo>
                    <a:pt x="320802" y="3029444"/>
                  </a:lnTo>
                  <a:cubicBezTo>
                    <a:pt x="269879" y="2974238"/>
                    <a:pt x="273352" y="2888204"/>
                    <a:pt x="328558" y="2837282"/>
                  </a:cubicBezTo>
                  <a:lnTo>
                    <a:pt x="666127" y="2525905"/>
                  </a:lnTo>
                  <a:lnTo>
                    <a:pt x="658832" y="2510762"/>
                  </a:lnTo>
                  <a:cubicBezTo>
                    <a:pt x="624351" y="2429240"/>
                    <a:pt x="597577" y="2343664"/>
                    <a:pt x="579423" y="2254949"/>
                  </a:cubicBezTo>
                  <a:lnTo>
                    <a:pt x="574005" y="2219445"/>
                  </a:lnTo>
                  <a:lnTo>
                    <a:pt x="135990" y="2219445"/>
                  </a:lnTo>
                  <a:cubicBezTo>
                    <a:pt x="60885" y="2219445"/>
                    <a:pt x="0" y="2158560"/>
                    <a:pt x="0" y="2083455"/>
                  </a:cubicBezTo>
                  <a:lnTo>
                    <a:pt x="0" y="1792727"/>
                  </a:lnTo>
                  <a:cubicBezTo>
                    <a:pt x="0" y="1717622"/>
                    <a:pt x="60885" y="1656737"/>
                    <a:pt x="135990" y="1656737"/>
                  </a:cubicBezTo>
                  <a:lnTo>
                    <a:pt x="591998" y="1656737"/>
                  </a:lnTo>
                  <a:lnTo>
                    <a:pt x="613005" y="1575038"/>
                  </a:lnTo>
                  <a:cubicBezTo>
                    <a:pt x="652823" y="1447017"/>
                    <a:pt x="711010" y="1327089"/>
                    <a:pt x="784482" y="1218336"/>
                  </a:cubicBezTo>
                  <a:lnTo>
                    <a:pt x="848257" y="1133051"/>
                  </a:lnTo>
                  <a:lnTo>
                    <a:pt x="538492" y="735456"/>
                  </a:lnTo>
                  <a:cubicBezTo>
                    <a:pt x="492333" y="676210"/>
                    <a:pt x="502943" y="590761"/>
                    <a:pt x="562189" y="544603"/>
                  </a:cubicBezTo>
                  <a:lnTo>
                    <a:pt x="791529" y="365924"/>
                  </a:lnTo>
                  <a:cubicBezTo>
                    <a:pt x="850776" y="319765"/>
                    <a:pt x="936224" y="330375"/>
                    <a:pt x="982383" y="389621"/>
                  </a:cubicBezTo>
                  <a:lnTo>
                    <a:pt x="1281754" y="773875"/>
                  </a:lnTo>
                  <a:lnTo>
                    <a:pt x="1384078" y="724584"/>
                  </a:lnTo>
                  <a:lnTo>
                    <a:pt x="1474853" y="691359"/>
                  </a:lnTo>
                  <a:lnTo>
                    <a:pt x="1474853" y="135990"/>
                  </a:lnTo>
                  <a:cubicBezTo>
                    <a:pt x="1474853" y="60885"/>
                    <a:pt x="1535738" y="0"/>
                    <a:pt x="1610843" y="0"/>
                  </a:cubicBezTo>
                  <a:lnTo>
                    <a:pt x="1901571" y="0"/>
                  </a:lnTo>
                  <a:cubicBezTo>
                    <a:pt x="1976676" y="0"/>
                    <a:pt x="2037561" y="60885"/>
                    <a:pt x="2037561" y="135990"/>
                  </a:cubicBezTo>
                  <a:lnTo>
                    <a:pt x="2037561" y="623699"/>
                  </a:lnTo>
                  <a:lnTo>
                    <a:pt x="2053883" y="624523"/>
                  </a:lnTo>
                  <a:cubicBezTo>
                    <a:pt x="2191324" y="638481"/>
                    <a:pt x="2322727" y="672862"/>
                    <a:pt x="2445010" y="724584"/>
                  </a:cubicBezTo>
                  <a:lnTo>
                    <a:pt x="2559802" y="779881"/>
                  </a:lnTo>
                  <a:lnTo>
                    <a:pt x="2876923" y="455906"/>
                  </a:lnTo>
                  <a:cubicBezTo>
                    <a:pt x="2929460" y="402234"/>
                    <a:pt x="3015559" y="401314"/>
                    <a:pt x="3069231" y="453850"/>
                  </a:cubicBezTo>
                  <a:lnTo>
                    <a:pt x="3276993" y="657217"/>
                  </a:lnTo>
                  <a:cubicBezTo>
                    <a:pt x="3303829" y="683485"/>
                    <a:pt x="3317477" y="718144"/>
                    <a:pt x="3317849" y="752945"/>
                  </a:cubicBezTo>
                  <a:cubicBezTo>
                    <a:pt x="3318221" y="787746"/>
                    <a:pt x="3305317" y="822689"/>
                    <a:pt x="3279048" y="849525"/>
                  </a:cubicBezTo>
                  <a:lnTo>
                    <a:pt x="2989791" y="1145034"/>
                  </a:lnTo>
                  <a:lnTo>
                    <a:pt x="3044606" y="1218336"/>
                  </a:lnTo>
                  <a:cubicBezTo>
                    <a:pt x="3118078" y="1327089"/>
                    <a:pt x="3176264" y="1447017"/>
                    <a:pt x="3216083" y="1575038"/>
                  </a:cubicBezTo>
                  <a:lnTo>
                    <a:pt x="3237090" y="1656736"/>
                  </a:lnTo>
                  <a:lnTo>
                    <a:pt x="3654834" y="1656736"/>
                  </a:lnTo>
                  <a:cubicBezTo>
                    <a:pt x="3729939" y="1656736"/>
                    <a:pt x="3790824" y="1717621"/>
                    <a:pt x="3790824" y="1792726"/>
                  </a:cubicBez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" name="AutoShape 4"/>
            <p:cNvSpPr/>
            <p:nvPr/>
          </p:nvSpPr>
          <p:spPr>
            <a:xfrm rot="20817784">
              <a:off x="6791744" y="3078289"/>
              <a:ext cx="380048" cy="380048"/>
            </a:xfrm>
            <a:prstGeom prst="ellipse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5" name="Group 5"/>
          <p:cNvGrpSpPr/>
          <p:nvPr/>
        </p:nvGrpSpPr>
        <p:grpSpPr>
          <a:xfrm>
            <a:off x="7798918" y="1874806"/>
            <a:ext cx="3224117" cy="3370231"/>
            <a:chOff x="7798918" y="1874806"/>
            <a:chExt cx="3224117" cy="3370231"/>
          </a:xfrm>
        </p:grpSpPr>
        <p:sp>
          <p:nvSpPr>
            <p:cNvPr id="6" name="Freeform 6"/>
            <p:cNvSpPr/>
            <p:nvPr/>
          </p:nvSpPr>
          <p:spPr>
            <a:xfrm rot="16200000">
              <a:off x="7798918" y="1874806"/>
              <a:ext cx="3224117" cy="3370231"/>
            </a:xfrm>
            <a:custGeom>
              <a:rect l="l" t="t" r="r" b="b"/>
              <a:pathLst>
                <a:path w="3790823" h="3962533">
                  <a:moveTo>
                    <a:pt x="2850411" y="1980294"/>
                  </a:moveTo>
                  <a:cubicBezTo>
                    <a:pt x="2850411" y="1463429"/>
                    <a:pt x="2431409" y="1044427"/>
                    <a:pt x="1914544" y="1044427"/>
                  </a:cubicBezTo>
                  <a:cubicBezTo>
                    <a:pt x="1397679" y="1044427"/>
                    <a:pt x="978677" y="1463429"/>
                    <a:pt x="978677" y="1980294"/>
                  </a:cubicBezTo>
                  <a:cubicBezTo>
                    <a:pt x="978677" y="2497159"/>
                    <a:pt x="1397679" y="2916161"/>
                    <a:pt x="1914544" y="2916161"/>
                  </a:cubicBezTo>
                  <a:cubicBezTo>
                    <a:pt x="2431409" y="2916161"/>
                    <a:pt x="2850411" y="2497159"/>
                    <a:pt x="2850411" y="1980294"/>
                  </a:cubicBezTo>
                  <a:close/>
                  <a:moveTo>
                    <a:pt x="3790824" y="1792726"/>
                  </a:moveTo>
                  <a:lnTo>
                    <a:pt x="3790824" y="2083454"/>
                  </a:lnTo>
                  <a:cubicBezTo>
                    <a:pt x="3790824" y="2158559"/>
                    <a:pt x="3729939" y="2219444"/>
                    <a:pt x="3654834" y="2219444"/>
                  </a:cubicBezTo>
                  <a:lnTo>
                    <a:pt x="3255083" y="2219444"/>
                  </a:lnTo>
                  <a:lnTo>
                    <a:pt x="3249665" y="2254949"/>
                  </a:lnTo>
                  <a:cubicBezTo>
                    <a:pt x="3204280" y="2476737"/>
                    <a:pt x="3105019" y="2678901"/>
                    <a:pt x="2966153" y="2847168"/>
                  </a:cubicBezTo>
                  <a:lnTo>
                    <a:pt x="2938885" y="2877170"/>
                  </a:lnTo>
                  <a:lnTo>
                    <a:pt x="3224970" y="3266562"/>
                  </a:lnTo>
                  <a:cubicBezTo>
                    <a:pt x="3247204" y="3296825"/>
                    <a:pt x="3255067" y="3333235"/>
                    <a:pt x="3249805" y="3367637"/>
                  </a:cubicBezTo>
                  <a:cubicBezTo>
                    <a:pt x="3244544" y="3402040"/>
                    <a:pt x="3226158" y="3434436"/>
                    <a:pt x="3195895" y="3456670"/>
                  </a:cubicBezTo>
                  <a:lnTo>
                    <a:pt x="2961603" y="3628803"/>
                  </a:lnTo>
                  <a:cubicBezTo>
                    <a:pt x="2901078" y="3673271"/>
                    <a:pt x="2815963" y="3660254"/>
                    <a:pt x="2771495" y="3599728"/>
                  </a:cubicBezTo>
                  <a:lnTo>
                    <a:pt x="2488779" y="3214923"/>
                  </a:lnTo>
                  <a:lnTo>
                    <a:pt x="2445010" y="3236007"/>
                  </a:lnTo>
                  <a:cubicBezTo>
                    <a:pt x="2322727" y="3287728"/>
                    <a:pt x="2191324" y="3322109"/>
                    <a:pt x="2053883" y="3336067"/>
                  </a:cubicBezTo>
                  <a:lnTo>
                    <a:pt x="2037562" y="3336891"/>
                  </a:lnTo>
                  <a:lnTo>
                    <a:pt x="2037562" y="3826543"/>
                  </a:lnTo>
                  <a:cubicBezTo>
                    <a:pt x="2037562" y="3901648"/>
                    <a:pt x="1976677" y="3962533"/>
                    <a:pt x="1901572" y="3962533"/>
                  </a:cubicBezTo>
                  <a:lnTo>
                    <a:pt x="1610844" y="3962533"/>
                  </a:lnTo>
                  <a:cubicBezTo>
                    <a:pt x="1535739" y="3962533"/>
                    <a:pt x="1474854" y="3901648"/>
                    <a:pt x="1474854" y="3826543"/>
                  </a:cubicBezTo>
                  <a:lnTo>
                    <a:pt x="1474854" y="3269232"/>
                  </a:lnTo>
                  <a:lnTo>
                    <a:pt x="1384078" y="3236007"/>
                  </a:lnTo>
                  <a:cubicBezTo>
                    <a:pt x="1261794" y="3184286"/>
                    <a:pt x="1148631" y="3115224"/>
                    <a:pt x="1047671" y="3031904"/>
                  </a:cubicBezTo>
                  <a:lnTo>
                    <a:pt x="997214" y="2986046"/>
                  </a:lnTo>
                  <a:lnTo>
                    <a:pt x="710082" y="3250899"/>
                  </a:lnTo>
                  <a:cubicBezTo>
                    <a:pt x="654876" y="3301821"/>
                    <a:pt x="568842" y="3298349"/>
                    <a:pt x="517920" y="3243143"/>
                  </a:cubicBezTo>
                  <a:lnTo>
                    <a:pt x="320802" y="3029444"/>
                  </a:lnTo>
                  <a:cubicBezTo>
                    <a:pt x="269879" y="2974238"/>
                    <a:pt x="273352" y="2888204"/>
                    <a:pt x="328558" y="2837282"/>
                  </a:cubicBezTo>
                  <a:lnTo>
                    <a:pt x="666127" y="2525905"/>
                  </a:lnTo>
                  <a:lnTo>
                    <a:pt x="658832" y="2510762"/>
                  </a:lnTo>
                  <a:cubicBezTo>
                    <a:pt x="624351" y="2429240"/>
                    <a:pt x="597577" y="2343664"/>
                    <a:pt x="579423" y="2254949"/>
                  </a:cubicBezTo>
                  <a:lnTo>
                    <a:pt x="574005" y="2219445"/>
                  </a:lnTo>
                  <a:lnTo>
                    <a:pt x="135990" y="2219445"/>
                  </a:lnTo>
                  <a:cubicBezTo>
                    <a:pt x="60885" y="2219445"/>
                    <a:pt x="0" y="2158560"/>
                    <a:pt x="0" y="2083455"/>
                  </a:cubicBezTo>
                  <a:lnTo>
                    <a:pt x="0" y="1792727"/>
                  </a:lnTo>
                  <a:cubicBezTo>
                    <a:pt x="0" y="1717622"/>
                    <a:pt x="60885" y="1656737"/>
                    <a:pt x="135990" y="1656737"/>
                  </a:cubicBezTo>
                  <a:lnTo>
                    <a:pt x="591998" y="1656737"/>
                  </a:lnTo>
                  <a:lnTo>
                    <a:pt x="613005" y="1575038"/>
                  </a:lnTo>
                  <a:cubicBezTo>
                    <a:pt x="652823" y="1447017"/>
                    <a:pt x="711010" y="1327089"/>
                    <a:pt x="784482" y="1218336"/>
                  </a:cubicBezTo>
                  <a:lnTo>
                    <a:pt x="848257" y="1133051"/>
                  </a:lnTo>
                  <a:lnTo>
                    <a:pt x="538492" y="735456"/>
                  </a:lnTo>
                  <a:cubicBezTo>
                    <a:pt x="492333" y="676210"/>
                    <a:pt x="502943" y="590761"/>
                    <a:pt x="562189" y="544603"/>
                  </a:cubicBezTo>
                  <a:lnTo>
                    <a:pt x="791529" y="365924"/>
                  </a:lnTo>
                  <a:cubicBezTo>
                    <a:pt x="850776" y="319765"/>
                    <a:pt x="936224" y="330375"/>
                    <a:pt x="982383" y="389621"/>
                  </a:cubicBezTo>
                  <a:lnTo>
                    <a:pt x="1281754" y="773875"/>
                  </a:lnTo>
                  <a:lnTo>
                    <a:pt x="1384078" y="724584"/>
                  </a:lnTo>
                  <a:lnTo>
                    <a:pt x="1474853" y="691359"/>
                  </a:lnTo>
                  <a:lnTo>
                    <a:pt x="1474853" y="135990"/>
                  </a:lnTo>
                  <a:cubicBezTo>
                    <a:pt x="1474853" y="60885"/>
                    <a:pt x="1535738" y="0"/>
                    <a:pt x="1610843" y="0"/>
                  </a:cubicBezTo>
                  <a:lnTo>
                    <a:pt x="1901571" y="0"/>
                  </a:lnTo>
                  <a:cubicBezTo>
                    <a:pt x="1976676" y="0"/>
                    <a:pt x="2037561" y="60885"/>
                    <a:pt x="2037561" y="135990"/>
                  </a:cubicBezTo>
                  <a:lnTo>
                    <a:pt x="2037561" y="623699"/>
                  </a:lnTo>
                  <a:lnTo>
                    <a:pt x="2053883" y="624523"/>
                  </a:lnTo>
                  <a:cubicBezTo>
                    <a:pt x="2191324" y="638481"/>
                    <a:pt x="2322727" y="672862"/>
                    <a:pt x="2445010" y="724584"/>
                  </a:cubicBezTo>
                  <a:lnTo>
                    <a:pt x="2559802" y="779881"/>
                  </a:lnTo>
                  <a:lnTo>
                    <a:pt x="2876923" y="455906"/>
                  </a:lnTo>
                  <a:cubicBezTo>
                    <a:pt x="2929460" y="402234"/>
                    <a:pt x="3015559" y="401314"/>
                    <a:pt x="3069231" y="453850"/>
                  </a:cubicBezTo>
                  <a:lnTo>
                    <a:pt x="3276993" y="657217"/>
                  </a:lnTo>
                  <a:cubicBezTo>
                    <a:pt x="3303829" y="683485"/>
                    <a:pt x="3317477" y="718144"/>
                    <a:pt x="3317849" y="752945"/>
                  </a:cubicBezTo>
                  <a:cubicBezTo>
                    <a:pt x="3318221" y="787746"/>
                    <a:pt x="3305317" y="822689"/>
                    <a:pt x="3279048" y="849525"/>
                  </a:cubicBezTo>
                  <a:lnTo>
                    <a:pt x="2989791" y="1145034"/>
                  </a:lnTo>
                  <a:lnTo>
                    <a:pt x="3044606" y="1218336"/>
                  </a:lnTo>
                  <a:cubicBezTo>
                    <a:pt x="3118078" y="1327089"/>
                    <a:pt x="3176264" y="1447017"/>
                    <a:pt x="3216083" y="1575038"/>
                  </a:cubicBezTo>
                  <a:lnTo>
                    <a:pt x="3237090" y="1656736"/>
                  </a:lnTo>
                  <a:lnTo>
                    <a:pt x="3654834" y="1656736"/>
                  </a:lnTo>
                  <a:cubicBezTo>
                    <a:pt x="3729939" y="1656736"/>
                    <a:pt x="3790824" y="1717621"/>
                    <a:pt x="3790824" y="1792726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7" name="AutoShape 7"/>
            <p:cNvSpPr/>
            <p:nvPr/>
          </p:nvSpPr>
          <p:spPr>
            <a:xfrm rot="20817784">
              <a:off x="9070791" y="3201543"/>
              <a:ext cx="680371" cy="680371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8" name="Group 8"/>
          <p:cNvGrpSpPr/>
          <p:nvPr/>
        </p:nvGrpSpPr>
        <p:grpSpPr>
          <a:xfrm>
            <a:off x="6979101" y="4077938"/>
            <a:ext cx="977456" cy="1021747"/>
            <a:chOff x="6979101" y="4077938"/>
            <a:chExt cx="977456" cy="1021747"/>
          </a:xfrm>
        </p:grpSpPr>
        <p:sp>
          <p:nvSpPr>
            <p:cNvPr id="9" name="Freeform 9"/>
            <p:cNvSpPr/>
            <p:nvPr/>
          </p:nvSpPr>
          <p:spPr>
            <a:xfrm rot="16200000">
              <a:off x="6979101" y="4077938"/>
              <a:ext cx="977456" cy="1021747"/>
            </a:xfrm>
            <a:custGeom>
              <a:rect l="l" t="t" r="r" b="b"/>
              <a:pathLst>
                <a:path w="3790823" h="3962533">
                  <a:moveTo>
                    <a:pt x="2850411" y="1980294"/>
                  </a:moveTo>
                  <a:cubicBezTo>
                    <a:pt x="2850411" y="1463429"/>
                    <a:pt x="2431409" y="1044427"/>
                    <a:pt x="1914544" y="1044427"/>
                  </a:cubicBezTo>
                  <a:cubicBezTo>
                    <a:pt x="1397679" y="1044427"/>
                    <a:pt x="978677" y="1463429"/>
                    <a:pt x="978677" y="1980294"/>
                  </a:cubicBezTo>
                  <a:cubicBezTo>
                    <a:pt x="978677" y="2497159"/>
                    <a:pt x="1397679" y="2916161"/>
                    <a:pt x="1914544" y="2916161"/>
                  </a:cubicBezTo>
                  <a:cubicBezTo>
                    <a:pt x="2431409" y="2916161"/>
                    <a:pt x="2850411" y="2497159"/>
                    <a:pt x="2850411" y="1980294"/>
                  </a:cubicBezTo>
                  <a:close/>
                  <a:moveTo>
                    <a:pt x="3790824" y="1792726"/>
                  </a:moveTo>
                  <a:lnTo>
                    <a:pt x="3790824" y="2083454"/>
                  </a:lnTo>
                  <a:cubicBezTo>
                    <a:pt x="3790824" y="2158559"/>
                    <a:pt x="3729939" y="2219444"/>
                    <a:pt x="3654834" y="2219444"/>
                  </a:cubicBezTo>
                  <a:lnTo>
                    <a:pt x="3255083" y="2219444"/>
                  </a:lnTo>
                  <a:lnTo>
                    <a:pt x="3249665" y="2254949"/>
                  </a:lnTo>
                  <a:cubicBezTo>
                    <a:pt x="3204280" y="2476737"/>
                    <a:pt x="3105019" y="2678901"/>
                    <a:pt x="2966153" y="2847168"/>
                  </a:cubicBezTo>
                  <a:lnTo>
                    <a:pt x="2938885" y="2877170"/>
                  </a:lnTo>
                  <a:lnTo>
                    <a:pt x="3224970" y="3266562"/>
                  </a:lnTo>
                  <a:cubicBezTo>
                    <a:pt x="3247204" y="3296825"/>
                    <a:pt x="3255067" y="3333235"/>
                    <a:pt x="3249805" y="3367637"/>
                  </a:cubicBezTo>
                  <a:cubicBezTo>
                    <a:pt x="3244544" y="3402040"/>
                    <a:pt x="3226158" y="3434436"/>
                    <a:pt x="3195895" y="3456670"/>
                  </a:cubicBezTo>
                  <a:lnTo>
                    <a:pt x="2961603" y="3628803"/>
                  </a:lnTo>
                  <a:cubicBezTo>
                    <a:pt x="2901078" y="3673271"/>
                    <a:pt x="2815963" y="3660254"/>
                    <a:pt x="2771495" y="3599728"/>
                  </a:cubicBezTo>
                  <a:lnTo>
                    <a:pt x="2488779" y="3214923"/>
                  </a:lnTo>
                  <a:lnTo>
                    <a:pt x="2445010" y="3236007"/>
                  </a:lnTo>
                  <a:cubicBezTo>
                    <a:pt x="2322727" y="3287728"/>
                    <a:pt x="2191324" y="3322109"/>
                    <a:pt x="2053883" y="3336067"/>
                  </a:cubicBezTo>
                  <a:lnTo>
                    <a:pt x="2037562" y="3336891"/>
                  </a:lnTo>
                  <a:lnTo>
                    <a:pt x="2037562" y="3826543"/>
                  </a:lnTo>
                  <a:cubicBezTo>
                    <a:pt x="2037562" y="3901648"/>
                    <a:pt x="1976677" y="3962533"/>
                    <a:pt x="1901572" y="3962533"/>
                  </a:cubicBezTo>
                  <a:lnTo>
                    <a:pt x="1610844" y="3962533"/>
                  </a:lnTo>
                  <a:cubicBezTo>
                    <a:pt x="1535739" y="3962533"/>
                    <a:pt x="1474854" y="3901648"/>
                    <a:pt x="1474854" y="3826543"/>
                  </a:cubicBezTo>
                  <a:lnTo>
                    <a:pt x="1474854" y="3269232"/>
                  </a:lnTo>
                  <a:lnTo>
                    <a:pt x="1384078" y="3236007"/>
                  </a:lnTo>
                  <a:cubicBezTo>
                    <a:pt x="1261794" y="3184286"/>
                    <a:pt x="1148631" y="3115224"/>
                    <a:pt x="1047671" y="3031904"/>
                  </a:cubicBezTo>
                  <a:lnTo>
                    <a:pt x="997214" y="2986046"/>
                  </a:lnTo>
                  <a:lnTo>
                    <a:pt x="710082" y="3250899"/>
                  </a:lnTo>
                  <a:cubicBezTo>
                    <a:pt x="654876" y="3301821"/>
                    <a:pt x="568842" y="3298349"/>
                    <a:pt x="517920" y="3243143"/>
                  </a:cubicBezTo>
                  <a:lnTo>
                    <a:pt x="320802" y="3029444"/>
                  </a:lnTo>
                  <a:cubicBezTo>
                    <a:pt x="269879" y="2974238"/>
                    <a:pt x="273352" y="2888204"/>
                    <a:pt x="328558" y="2837282"/>
                  </a:cubicBezTo>
                  <a:lnTo>
                    <a:pt x="666127" y="2525905"/>
                  </a:lnTo>
                  <a:lnTo>
                    <a:pt x="658832" y="2510762"/>
                  </a:lnTo>
                  <a:cubicBezTo>
                    <a:pt x="624351" y="2429240"/>
                    <a:pt x="597577" y="2343664"/>
                    <a:pt x="579423" y="2254949"/>
                  </a:cubicBezTo>
                  <a:lnTo>
                    <a:pt x="574005" y="2219445"/>
                  </a:lnTo>
                  <a:lnTo>
                    <a:pt x="135990" y="2219445"/>
                  </a:lnTo>
                  <a:cubicBezTo>
                    <a:pt x="60885" y="2219445"/>
                    <a:pt x="0" y="2158560"/>
                    <a:pt x="0" y="2083455"/>
                  </a:cubicBezTo>
                  <a:lnTo>
                    <a:pt x="0" y="1792727"/>
                  </a:lnTo>
                  <a:cubicBezTo>
                    <a:pt x="0" y="1717622"/>
                    <a:pt x="60885" y="1656737"/>
                    <a:pt x="135990" y="1656737"/>
                  </a:cubicBezTo>
                  <a:lnTo>
                    <a:pt x="591998" y="1656737"/>
                  </a:lnTo>
                  <a:lnTo>
                    <a:pt x="613005" y="1575038"/>
                  </a:lnTo>
                  <a:cubicBezTo>
                    <a:pt x="652823" y="1447017"/>
                    <a:pt x="711010" y="1327089"/>
                    <a:pt x="784482" y="1218336"/>
                  </a:cubicBezTo>
                  <a:lnTo>
                    <a:pt x="848257" y="1133051"/>
                  </a:lnTo>
                  <a:lnTo>
                    <a:pt x="538492" y="735456"/>
                  </a:lnTo>
                  <a:cubicBezTo>
                    <a:pt x="492333" y="676210"/>
                    <a:pt x="502943" y="590761"/>
                    <a:pt x="562189" y="544603"/>
                  </a:cubicBezTo>
                  <a:lnTo>
                    <a:pt x="791529" y="365924"/>
                  </a:lnTo>
                  <a:cubicBezTo>
                    <a:pt x="850776" y="319765"/>
                    <a:pt x="936224" y="330375"/>
                    <a:pt x="982383" y="389621"/>
                  </a:cubicBezTo>
                  <a:lnTo>
                    <a:pt x="1281754" y="773875"/>
                  </a:lnTo>
                  <a:lnTo>
                    <a:pt x="1384078" y="724584"/>
                  </a:lnTo>
                  <a:lnTo>
                    <a:pt x="1474853" y="691359"/>
                  </a:lnTo>
                  <a:lnTo>
                    <a:pt x="1474853" y="135990"/>
                  </a:lnTo>
                  <a:cubicBezTo>
                    <a:pt x="1474853" y="60885"/>
                    <a:pt x="1535738" y="0"/>
                    <a:pt x="1610843" y="0"/>
                  </a:cubicBezTo>
                  <a:lnTo>
                    <a:pt x="1901571" y="0"/>
                  </a:lnTo>
                  <a:cubicBezTo>
                    <a:pt x="1976676" y="0"/>
                    <a:pt x="2037561" y="60885"/>
                    <a:pt x="2037561" y="135990"/>
                  </a:cubicBezTo>
                  <a:lnTo>
                    <a:pt x="2037561" y="623699"/>
                  </a:lnTo>
                  <a:lnTo>
                    <a:pt x="2053883" y="624523"/>
                  </a:lnTo>
                  <a:cubicBezTo>
                    <a:pt x="2191324" y="638481"/>
                    <a:pt x="2322727" y="672862"/>
                    <a:pt x="2445010" y="724584"/>
                  </a:cubicBezTo>
                  <a:lnTo>
                    <a:pt x="2559802" y="779881"/>
                  </a:lnTo>
                  <a:lnTo>
                    <a:pt x="2876923" y="455906"/>
                  </a:lnTo>
                  <a:cubicBezTo>
                    <a:pt x="2929460" y="402234"/>
                    <a:pt x="3015559" y="401314"/>
                    <a:pt x="3069231" y="453850"/>
                  </a:cubicBezTo>
                  <a:lnTo>
                    <a:pt x="3276993" y="657217"/>
                  </a:lnTo>
                  <a:cubicBezTo>
                    <a:pt x="3303829" y="683485"/>
                    <a:pt x="3317477" y="718144"/>
                    <a:pt x="3317849" y="752945"/>
                  </a:cubicBezTo>
                  <a:cubicBezTo>
                    <a:pt x="3318221" y="787746"/>
                    <a:pt x="3305317" y="822689"/>
                    <a:pt x="3279048" y="849525"/>
                  </a:cubicBezTo>
                  <a:lnTo>
                    <a:pt x="2989791" y="1145034"/>
                  </a:lnTo>
                  <a:lnTo>
                    <a:pt x="3044606" y="1218336"/>
                  </a:lnTo>
                  <a:cubicBezTo>
                    <a:pt x="3118078" y="1327089"/>
                    <a:pt x="3176264" y="1447017"/>
                    <a:pt x="3216083" y="1575038"/>
                  </a:cubicBezTo>
                  <a:lnTo>
                    <a:pt x="3237090" y="1656736"/>
                  </a:lnTo>
                  <a:lnTo>
                    <a:pt x="3654834" y="1656736"/>
                  </a:lnTo>
                  <a:cubicBezTo>
                    <a:pt x="3729939" y="1656736"/>
                    <a:pt x="3790824" y="1717621"/>
                    <a:pt x="3790824" y="1792726"/>
                  </a:cubicBezTo>
                  <a:close/>
                </a:path>
              </a:pathLst>
            </a:custGeom>
            <a:solidFill>
              <a:schemeClr val="accent3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7349433" y="4470368"/>
              <a:ext cx="236887" cy="236887"/>
            </a:xfrm>
            <a:prstGeom prst="ellipse">
              <a:avLst/>
            </a:prstGeom>
            <a:solidFill>
              <a:schemeClr val="accent3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1" name="Group 1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2" name="AutoShape 1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TextBox 3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安装面板</a:t>
              </a:r>
            </a:p>
          </p:txBody>
        </p:sp>
      </p:grpSp>
      <p:sp>
        <p:nvSpPr>
          <p:cNvPr id="33" name="AutoShape 33"/>
          <p:cNvSpPr/>
          <p:nvPr/>
        </p:nvSpPr>
        <p:spPr>
          <a:xfrm>
            <a:off x="579283" y="2049017"/>
            <a:ext cx="584258" cy="584258"/>
          </a:xfrm>
          <a:prstGeom prst="ellipse">
            <a:avLst/>
          </a:prstGeom>
          <a:noFill/>
          <a:ln w="19050">
            <a:solidFill>
              <a:schemeClr val="accent1">
                <a:alpha val="10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34" name="AutoShape 34"/>
          <p:cNvSpPr/>
          <p:nvPr/>
        </p:nvSpPr>
        <p:spPr>
          <a:xfrm>
            <a:off x="674589" y="2156678"/>
            <a:ext cx="395855" cy="368935"/>
          </a:xfrm>
          <a:prstGeom prst="rect">
            <a:avLst/>
          </a:prstGeom>
          <a:noFill/>
        </p:spPr>
        <p:txBody>
          <a:bodyPr vert="horz" wrap="square" lIns="0" tIns="0" rIns="0" bIns="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ct val="20002"/>
              </a:spcBef>
              <a:defRPr/>
            </a:pPr>
            <a:r>
              <a:rPr lang="en-US" sz="20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01</a:t>
            </a:r>
            <a:endParaRPr lang="en-US" sz="1100"/>
          </a:p>
        </p:txBody>
      </p:sp>
      <p:sp>
        <p:nvSpPr>
          <p:cNvPr id="35" name="TextBox 35"/>
          <p:cNvSpPr txBox="1"/>
          <p:nvPr/>
        </p:nvSpPr>
        <p:spPr>
          <a:xfrm>
            <a:off x="1350983" y="1947863"/>
            <a:ext cx="4120112" cy="786566"/>
          </a:xfrm>
          <a:prstGeom prst="rect">
            <a:avLst/>
          </a:prstGeom>
        </p:spPr>
        <p:txBody>
          <a:bodyPr vert="horz" wrap="square" lIns="95250" tIns="95250" rIns="47625" bIns="9525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  <a:spcBef>
                <a:spcPct val="0"/>
              </a:spcBef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根据设计图纸和现场实际尺寸，对面板进行裁切和加工。</a:t>
            </a:r>
          </a:p>
        </p:txBody>
      </p:sp>
      <p:sp>
        <p:nvSpPr>
          <p:cNvPr id="36" name="AutoShape 36"/>
          <p:cNvSpPr/>
          <p:nvPr/>
        </p:nvSpPr>
        <p:spPr>
          <a:xfrm>
            <a:off x="579283" y="3218181"/>
            <a:ext cx="584258" cy="584258"/>
          </a:xfrm>
          <a:prstGeom prst="ellipse">
            <a:avLst/>
          </a:prstGeom>
          <a:noFill/>
          <a:ln w="19050">
            <a:solidFill>
              <a:schemeClr val="accent2">
                <a:alpha val="100000"/>
              </a:schemeClr>
            </a:solidFill>
            <a:prstDash val="solid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37" name="AutoShape 37"/>
          <p:cNvSpPr/>
          <p:nvPr/>
        </p:nvSpPr>
        <p:spPr>
          <a:xfrm>
            <a:off x="655539" y="3325842"/>
            <a:ext cx="453011" cy="368935"/>
          </a:xfrm>
          <a:prstGeom prst="rect">
            <a:avLst/>
          </a:prstGeom>
          <a:noFill/>
        </p:spPr>
        <p:txBody>
          <a:bodyPr vert="horz" wrap="square" lIns="0" tIns="0" rIns="0" bIns="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ct val="20002"/>
              </a:spcBef>
              <a:defRPr/>
            </a:pPr>
            <a:r>
              <a:rPr lang="en-US" sz="2000" b="1">
                <a:solidFill>
                  <a:schemeClr val="accent2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02</a:t>
            </a:r>
            <a:endParaRPr lang="en-US" sz="1100"/>
          </a:p>
        </p:txBody>
      </p:sp>
      <p:sp>
        <p:nvSpPr>
          <p:cNvPr id="38" name="TextBox 38"/>
          <p:cNvSpPr txBox="1"/>
          <p:nvPr/>
        </p:nvSpPr>
        <p:spPr>
          <a:xfrm>
            <a:off x="1350983" y="3110437"/>
            <a:ext cx="4114800" cy="799744"/>
          </a:xfrm>
          <a:prstGeom prst="rect">
            <a:avLst/>
          </a:prstGeom>
        </p:spPr>
        <p:txBody>
          <a:bodyPr vert="horz" wrap="square" lIns="95250" tIns="95250" rIns="47625" bIns="9525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  <a:spcBef>
                <a:spcPct val="0"/>
              </a:spcBef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将面板从一侧开始安装，用自攻螺钉将面板固定在龙骨上。自攻螺钉的间距应符合设计要求。</a:t>
            </a:r>
          </a:p>
        </p:txBody>
      </p:sp>
      <p:sp>
        <p:nvSpPr>
          <p:cNvPr id="39" name="AutoShape 39"/>
          <p:cNvSpPr/>
          <p:nvPr/>
        </p:nvSpPr>
        <p:spPr>
          <a:xfrm>
            <a:off x="575049" y="4441785"/>
            <a:ext cx="584258" cy="584258"/>
          </a:xfrm>
          <a:prstGeom prst="ellipse">
            <a:avLst/>
          </a:prstGeom>
          <a:noFill/>
          <a:ln w="19050">
            <a:solidFill>
              <a:schemeClr val="accent3">
                <a:alpha val="100000"/>
              </a:schemeClr>
            </a:solidFill>
            <a:prstDash val="solid"/>
          </a:ln>
        </p:spPr>
        <p:style>
          <a:lnRef idx="0">
            <a:schemeClr val="accent3"/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40" name="AutoShape 40"/>
          <p:cNvSpPr/>
          <p:nvPr/>
        </p:nvSpPr>
        <p:spPr>
          <a:xfrm>
            <a:off x="642204" y="4549446"/>
            <a:ext cx="453011" cy="368935"/>
          </a:xfrm>
          <a:prstGeom prst="rect">
            <a:avLst/>
          </a:prstGeom>
          <a:noFill/>
        </p:spPr>
        <p:txBody>
          <a:bodyPr vert="horz" wrap="square" lIns="0" tIns="0" rIns="0" bIns="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ct val="20002"/>
              </a:spcBef>
              <a:defRPr/>
            </a:pPr>
            <a:r>
              <a:rPr lang="en-US" sz="2000" b="1">
                <a:solidFill>
                  <a:schemeClr val="accent3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03</a:t>
            </a:r>
            <a:endParaRPr lang="en-US" sz="1100"/>
          </a:p>
        </p:txBody>
      </p:sp>
      <p:sp>
        <p:nvSpPr>
          <p:cNvPr id="41" name="TextBox 41"/>
          <p:cNvSpPr txBox="1"/>
          <p:nvPr/>
        </p:nvSpPr>
        <p:spPr>
          <a:xfrm>
            <a:off x="1350983" y="4340631"/>
            <a:ext cx="4114800" cy="786566"/>
          </a:xfrm>
          <a:prstGeom prst="rect">
            <a:avLst/>
          </a:prstGeom>
        </p:spPr>
        <p:txBody>
          <a:bodyPr vert="horz" wrap="square" lIns="95250" tIns="95250" rIns="47625" bIns="9525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  <a:spcBef>
                <a:spcPts val="375"/>
              </a:spcBef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安装过程中应注意保持面板的平整度和垂直度，及时调整和校正。</a:t>
            </a:r>
          </a:p>
        </p:txBody>
      </p:sp>
    </p:spTree>
  </p:cSld>
  <p:clrMapOvr>
    <a:masterClrMapping/>
  </p:clrMapOvr>
  <p:transition/>
  <p:timing/>
</p:sld>
</file>

<file path=ppt/slides/slide1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Freeform 2"/>
          <p:cNvSpPr/>
          <p:nvPr/>
        </p:nvSpPr>
        <p:spPr>
          <a:xfrm>
            <a:off x="1477192" y="3522743"/>
            <a:ext cx="1702240" cy="1665358"/>
          </a:xfrm>
          <a:custGeom>
            <a:rect l="l" t="t" r="r" b="b"/>
            <a:pathLst>
              <a:path w="1905000" h="1863725">
                <a:moveTo>
                  <a:pt x="952500" y="355818"/>
                </a:moveTo>
                <a:cubicBezTo>
                  <a:pt x="634360" y="355818"/>
                  <a:pt x="376456" y="613722"/>
                  <a:pt x="376456" y="931862"/>
                </a:cubicBezTo>
                <a:cubicBezTo>
                  <a:pt x="376456" y="1250002"/>
                  <a:pt x="634360" y="1507906"/>
                  <a:pt x="952500" y="1507906"/>
                </a:cubicBezTo>
                <a:cubicBezTo>
                  <a:pt x="1270640" y="1507906"/>
                  <a:pt x="1528544" y="1250002"/>
                  <a:pt x="1528544" y="931862"/>
                </a:cubicBezTo>
                <a:cubicBezTo>
                  <a:pt x="1528544" y="613722"/>
                  <a:pt x="1270640" y="355818"/>
                  <a:pt x="952500" y="355818"/>
                </a:cubicBezTo>
                <a:close/>
                <a:moveTo>
                  <a:pt x="747804" y="0"/>
                </a:moveTo>
                <a:lnTo>
                  <a:pt x="752363" y="0"/>
                </a:lnTo>
                <a:lnTo>
                  <a:pt x="756921" y="650"/>
                </a:lnTo>
                <a:lnTo>
                  <a:pt x="761262" y="1735"/>
                </a:lnTo>
                <a:lnTo>
                  <a:pt x="765604" y="3253"/>
                </a:lnTo>
                <a:lnTo>
                  <a:pt x="769728" y="4988"/>
                </a:lnTo>
                <a:lnTo>
                  <a:pt x="773635" y="7374"/>
                </a:lnTo>
                <a:lnTo>
                  <a:pt x="777108" y="9977"/>
                </a:lnTo>
                <a:lnTo>
                  <a:pt x="780798" y="12796"/>
                </a:lnTo>
                <a:lnTo>
                  <a:pt x="783837" y="16050"/>
                </a:lnTo>
                <a:lnTo>
                  <a:pt x="786660" y="19736"/>
                </a:lnTo>
                <a:lnTo>
                  <a:pt x="789264" y="23640"/>
                </a:lnTo>
                <a:lnTo>
                  <a:pt x="791218" y="27978"/>
                </a:lnTo>
                <a:lnTo>
                  <a:pt x="793172" y="32316"/>
                </a:lnTo>
                <a:lnTo>
                  <a:pt x="841361" y="181970"/>
                </a:lnTo>
                <a:lnTo>
                  <a:pt x="855036" y="180018"/>
                </a:lnTo>
                <a:lnTo>
                  <a:pt x="868929" y="178499"/>
                </a:lnTo>
                <a:lnTo>
                  <a:pt x="882604" y="176981"/>
                </a:lnTo>
                <a:lnTo>
                  <a:pt x="896497" y="175897"/>
                </a:lnTo>
                <a:lnTo>
                  <a:pt x="910389" y="175029"/>
                </a:lnTo>
                <a:lnTo>
                  <a:pt x="924281" y="174378"/>
                </a:lnTo>
                <a:lnTo>
                  <a:pt x="938391" y="173945"/>
                </a:lnTo>
                <a:lnTo>
                  <a:pt x="952500" y="173945"/>
                </a:lnTo>
                <a:lnTo>
                  <a:pt x="966392" y="173945"/>
                </a:lnTo>
                <a:lnTo>
                  <a:pt x="980719" y="174378"/>
                </a:lnTo>
                <a:lnTo>
                  <a:pt x="994612" y="175029"/>
                </a:lnTo>
                <a:lnTo>
                  <a:pt x="1008505" y="175897"/>
                </a:lnTo>
                <a:lnTo>
                  <a:pt x="1022397" y="176981"/>
                </a:lnTo>
                <a:lnTo>
                  <a:pt x="1035855" y="178499"/>
                </a:lnTo>
                <a:lnTo>
                  <a:pt x="1049747" y="180018"/>
                </a:lnTo>
                <a:lnTo>
                  <a:pt x="1063423" y="181970"/>
                </a:lnTo>
                <a:lnTo>
                  <a:pt x="1112046" y="32316"/>
                </a:lnTo>
                <a:lnTo>
                  <a:pt x="1113783" y="27762"/>
                </a:lnTo>
                <a:lnTo>
                  <a:pt x="1115954" y="23640"/>
                </a:lnTo>
                <a:lnTo>
                  <a:pt x="1118558" y="19736"/>
                </a:lnTo>
                <a:lnTo>
                  <a:pt x="1121380" y="16050"/>
                </a:lnTo>
                <a:lnTo>
                  <a:pt x="1124419" y="12796"/>
                </a:lnTo>
                <a:lnTo>
                  <a:pt x="1127675" y="9977"/>
                </a:lnTo>
                <a:lnTo>
                  <a:pt x="1131582" y="7157"/>
                </a:lnTo>
                <a:lnTo>
                  <a:pt x="1135490" y="4988"/>
                </a:lnTo>
                <a:lnTo>
                  <a:pt x="1139614" y="3253"/>
                </a:lnTo>
                <a:lnTo>
                  <a:pt x="1143738" y="1735"/>
                </a:lnTo>
                <a:lnTo>
                  <a:pt x="1148080" y="650"/>
                </a:lnTo>
                <a:lnTo>
                  <a:pt x="1152638" y="0"/>
                </a:lnTo>
                <a:lnTo>
                  <a:pt x="1157414" y="0"/>
                </a:lnTo>
                <a:lnTo>
                  <a:pt x="1161972" y="216"/>
                </a:lnTo>
                <a:lnTo>
                  <a:pt x="1166531" y="868"/>
                </a:lnTo>
                <a:lnTo>
                  <a:pt x="1171306" y="1952"/>
                </a:lnTo>
                <a:lnTo>
                  <a:pt x="1322169" y="51402"/>
                </a:lnTo>
                <a:lnTo>
                  <a:pt x="1326945" y="52921"/>
                </a:lnTo>
                <a:lnTo>
                  <a:pt x="1331069" y="55090"/>
                </a:lnTo>
                <a:lnTo>
                  <a:pt x="1335194" y="57475"/>
                </a:lnTo>
                <a:lnTo>
                  <a:pt x="1338666" y="60295"/>
                </a:lnTo>
                <a:lnTo>
                  <a:pt x="1342139" y="63765"/>
                </a:lnTo>
                <a:lnTo>
                  <a:pt x="1344962" y="67018"/>
                </a:lnTo>
                <a:lnTo>
                  <a:pt x="1347349" y="70706"/>
                </a:lnTo>
                <a:lnTo>
                  <a:pt x="1349737" y="74392"/>
                </a:lnTo>
                <a:lnTo>
                  <a:pt x="1351474" y="78514"/>
                </a:lnTo>
                <a:lnTo>
                  <a:pt x="1353210" y="82852"/>
                </a:lnTo>
                <a:lnTo>
                  <a:pt x="1354079" y="87406"/>
                </a:lnTo>
                <a:lnTo>
                  <a:pt x="1354730" y="91961"/>
                </a:lnTo>
                <a:lnTo>
                  <a:pt x="1354946" y="96515"/>
                </a:lnTo>
                <a:lnTo>
                  <a:pt x="1354296" y="101287"/>
                </a:lnTo>
                <a:lnTo>
                  <a:pt x="1353645" y="105842"/>
                </a:lnTo>
                <a:lnTo>
                  <a:pt x="1352559" y="110396"/>
                </a:lnTo>
                <a:lnTo>
                  <a:pt x="1303718" y="260050"/>
                </a:lnTo>
                <a:lnTo>
                  <a:pt x="1316091" y="266773"/>
                </a:lnTo>
                <a:lnTo>
                  <a:pt x="1328464" y="273497"/>
                </a:lnTo>
                <a:lnTo>
                  <a:pt x="1340403" y="280654"/>
                </a:lnTo>
                <a:lnTo>
                  <a:pt x="1352342" y="287811"/>
                </a:lnTo>
                <a:lnTo>
                  <a:pt x="1364281" y="295186"/>
                </a:lnTo>
                <a:lnTo>
                  <a:pt x="1375785" y="302994"/>
                </a:lnTo>
                <a:lnTo>
                  <a:pt x="1387073" y="310585"/>
                </a:lnTo>
                <a:lnTo>
                  <a:pt x="1398578" y="318827"/>
                </a:lnTo>
                <a:lnTo>
                  <a:pt x="1409648" y="327068"/>
                </a:lnTo>
                <a:lnTo>
                  <a:pt x="1420719" y="335527"/>
                </a:lnTo>
                <a:lnTo>
                  <a:pt x="1431572" y="344203"/>
                </a:lnTo>
                <a:lnTo>
                  <a:pt x="1442209" y="353095"/>
                </a:lnTo>
                <a:lnTo>
                  <a:pt x="1452628" y="361988"/>
                </a:lnTo>
                <a:lnTo>
                  <a:pt x="1463047" y="371314"/>
                </a:lnTo>
                <a:lnTo>
                  <a:pt x="1473250" y="380857"/>
                </a:lnTo>
                <a:lnTo>
                  <a:pt x="1483234" y="390400"/>
                </a:lnTo>
                <a:lnTo>
                  <a:pt x="1610872" y="297788"/>
                </a:lnTo>
                <a:lnTo>
                  <a:pt x="1614779" y="295186"/>
                </a:lnTo>
                <a:lnTo>
                  <a:pt x="1619120" y="293017"/>
                </a:lnTo>
                <a:lnTo>
                  <a:pt x="1623244" y="291499"/>
                </a:lnTo>
                <a:lnTo>
                  <a:pt x="1627803" y="290197"/>
                </a:lnTo>
                <a:lnTo>
                  <a:pt x="1632144" y="289330"/>
                </a:lnTo>
                <a:lnTo>
                  <a:pt x="1636702" y="288896"/>
                </a:lnTo>
                <a:lnTo>
                  <a:pt x="1641261" y="288896"/>
                </a:lnTo>
                <a:lnTo>
                  <a:pt x="1645603" y="289330"/>
                </a:lnTo>
                <a:lnTo>
                  <a:pt x="1649944" y="290414"/>
                </a:lnTo>
                <a:lnTo>
                  <a:pt x="1654285" y="291715"/>
                </a:lnTo>
                <a:lnTo>
                  <a:pt x="1658410" y="293451"/>
                </a:lnTo>
                <a:lnTo>
                  <a:pt x="1662534" y="295619"/>
                </a:lnTo>
                <a:lnTo>
                  <a:pt x="1666441" y="298005"/>
                </a:lnTo>
                <a:lnTo>
                  <a:pt x="1670132" y="301259"/>
                </a:lnTo>
                <a:lnTo>
                  <a:pt x="1673171" y="304512"/>
                </a:lnTo>
                <a:lnTo>
                  <a:pt x="1676210" y="308416"/>
                </a:lnTo>
                <a:lnTo>
                  <a:pt x="1769766" y="436597"/>
                </a:lnTo>
                <a:lnTo>
                  <a:pt x="1772371" y="440718"/>
                </a:lnTo>
                <a:lnTo>
                  <a:pt x="1774542" y="444839"/>
                </a:lnTo>
                <a:lnTo>
                  <a:pt x="1776278" y="449177"/>
                </a:lnTo>
                <a:lnTo>
                  <a:pt x="1777581" y="453515"/>
                </a:lnTo>
                <a:lnTo>
                  <a:pt x="1778449" y="458069"/>
                </a:lnTo>
                <a:lnTo>
                  <a:pt x="1778666" y="462624"/>
                </a:lnTo>
                <a:lnTo>
                  <a:pt x="1778666" y="467178"/>
                </a:lnTo>
                <a:lnTo>
                  <a:pt x="1778015" y="471516"/>
                </a:lnTo>
                <a:lnTo>
                  <a:pt x="1777146" y="475854"/>
                </a:lnTo>
                <a:lnTo>
                  <a:pt x="1775844" y="480409"/>
                </a:lnTo>
                <a:lnTo>
                  <a:pt x="1774325" y="484529"/>
                </a:lnTo>
                <a:lnTo>
                  <a:pt x="1771937" y="488651"/>
                </a:lnTo>
                <a:lnTo>
                  <a:pt x="1769332" y="492337"/>
                </a:lnTo>
                <a:lnTo>
                  <a:pt x="1766510" y="496025"/>
                </a:lnTo>
                <a:lnTo>
                  <a:pt x="1763254" y="499278"/>
                </a:lnTo>
                <a:lnTo>
                  <a:pt x="1759564" y="502098"/>
                </a:lnTo>
                <a:lnTo>
                  <a:pt x="1631927" y="594709"/>
                </a:lnTo>
                <a:lnTo>
                  <a:pt x="1637788" y="607072"/>
                </a:lnTo>
                <a:lnTo>
                  <a:pt x="1643866" y="619651"/>
                </a:lnTo>
                <a:lnTo>
                  <a:pt x="1649293" y="632231"/>
                </a:lnTo>
                <a:lnTo>
                  <a:pt x="1654502" y="644810"/>
                </a:lnTo>
                <a:lnTo>
                  <a:pt x="1659712" y="657607"/>
                </a:lnTo>
                <a:lnTo>
                  <a:pt x="1664704" y="670620"/>
                </a:lnTo>
                <a:lnTo>
                  <a:pt x="1669263" y="683634"/>
                </a:lnTo>
                <a:lnTo>
                  <a:pt x="1673605" y="696647"/>
                </a:lnTo>
                <a:lnTo>
                  <a:pt x="1677946" y="710094"/>
                </a:lnTo>
                <a:lnTo>
                  <a:pt x="1681853" y="723541"/>
                </a:lnTo>
                <a:lnTo>
                  <a:pt x="1685760" y="736771"/>
                </a:lnTo>
                <a:lnTo>
                  <a:pt x="1689017" y="750436"/>
                </a:lnTo>
                <a:lnTo>
                  <a:pt x="1692489" y="764099"/>
                </a:lnTo>
                <a:lnTo>
                  <a:pt x="1695311" y="777764"/>
                </a:lnTo>
                <a:lnTo>
                  <a:pt x="1698133" y="791644"/>
                </a:lnTo>
                <a:lnTo>
                  <a:pt x="1700738" y="805525"/>
                </a:lnTo>
                <a:lnTo>
                  <a:pt x="1857896" y="805525"/>
                </a:lnTo>
                <a:lnTo>
                  <a:pt x="1862672" y="805742"/>
                </a:lnTo>
                <a:lnTo>
                  <a:pt x="1867448" y="806609"/>
                </a:lnTo>
                <a:lnTo>
                  <a:pt x="1872006" y="807477"/>
                </a:lnTo>
                <a:lnTo>
                  <a:pt x="1876130" y="809429"/>
                </a:lnTo>
                <a:lnTo>
                  <a:pt x="1880255" y="811164"/>
                </a:lnTo>
                <a:lnTo>
                  <a:pt x="1884161" y="813550"/>
                </a:lnTo>
                <a:lnTo>
                  <a:pt x="1887635" y="816370"/>
                </a:lnTo>
                <a:lnTo>
                  <a:pt x="1891108" y="819406"/>
                </a:lnTo>
                <a:lnTo>
                  <a:pt x="1894147" y="822659"/>
                </a:lnTo>
                <a:lnTo>
                  <a:pt x="1896969" y="826346"/>
                </a:lnTo>
                <a:lnTo>
                  <a:pt x="1899356" y="830250"/>
                </a:lnTo>
                <a:lnTo>
                  <a:pt x="1901310" y="833937"/>
                </a:lnTo>
                <a:lnTo>
                  <a:pt x="1902830" y="838275"/>
                </a:lnTo>
                <a:lnTo>
                  <a:pt x="1903915" y="843047"/>
                </a:lnTo>
                <a:lnTo>
                  <a:pt x="1904566" y="847601"/>
                </a:lnTo>
                <a:lnTo>
                  <a:pt x="1905000" y="852156"/>
                </a:lnTo>
                <a:lnTo>
                  <a:pt x="1905000" y="1011353"/>
                </a:lnTo>
                <a:lnTo>
                  <a:pt x="1904566" y="1015907"/>
                </a:lnTo>
                <a:lnTo>
                  <a:pt x="1904132" y="1020896"/>
                </a:lnTo>
                <a:lnTo>
                  <a:pt x="1902830" y="1025234"/>
                </a:lnTo>
                <a:lnTo>
                  <a:pt x="1901310" y="1029571"/>
                </a:lnTo>
                <a:lnTo>
                  <a:pt x="1899356" y="1033692"/>
                </a:lnTo>
                <a:lnTo>
                  <a:pt x="1896969" y="1037596"/>
                </a:lnTo>
                <a:lnTo>
                  <a:pt x="1894147" y="1041283"/>
                </a:lnTo>
                <a:lnTo>
                  <a:pt x="1891325" y="1044536"/>
                </a:lnTo>
                <a:lnTo>
                  <a:pt x="1887852" y="1047356"/>
                </a:lnTo>
                <a:lnTo>
                  <a:pt x="1884161" y="1050175"/>
                </a:lnTo>
                <a:lnTo>
                  <a:pt x="1880255" y="1052562"/>
                </a:lnTo>
                <a:lnTo>
                  <a:pt x="1876130" y="1054513"/>
                </a:lnTo>
                <a:lnTo>
                  <a:pt x="1872006" y="1056032"/>
                </a:lnTo>
                <a:lnTo>
                  <a:pt x="1867448" y="1057116"/>
                </a:lnTo>
                <a:lnTo>
                  <a:pt x="1862672" y="1057983"/>
                </a:lnTo>
                <a:lnTo>
                  <a:pt x="1858113" y="1058201"/>
                </a:lnTo>
                <a:lnTo>
                  <a:pt x="1700738" y="1058201"/>
                </a:lnTo>
                <a:lnTo>
                  <a:pt x="1698133" y="1072082"/>
                </a:lnTo>
                <a:lnTo>
                  <a:pt x="1695311" y="1085962"/>
                </a:lnTo>
                <a:lnTo>
                  <a:pt x="1692489" y="1099626"/>
                </a:lnTo>
                <a:lnTo>
                  <a:pt x="1689017" y="1113507"/>
                </a:lnTo>
                <a:lnTo>
                  <a:pt x="1685760" y="1126737"/>
                </a:lnTo>
                <a:lnTo>
                  <a:pt x="1681853" y="1140401"/>
                </a:lnTo>
                <a:lnTo>
                  <a:pt x="1677946" y="1153848"/>
                </a:lnTo>
                <a:lnTo>
                  <a:pt x="1673605" y="1166862"/>
                </a:lnTo>
                <a:lnTo>
                  <a:pt x="1669263" y="1180092"/>
                </a:lnTo>
                <a:lnTo>
                  <a:pt x="1664704" y="1193105"/>
                </a:lnTo>
                <a:lnTo>
                  <a:pt x="1659712" y="1205902"/>
                </a:lnTo>
                <a:lnTo>
                  <a:pt x="1654502" y="1218698"/>
                </a:lnTo>
                <a:lnTo>
                  <a:pt x="1649293" y="1231711"/>
                </a:lnTo>
                <a:lnTo>
                  <a:pt x="1643866" y="1244291"/>
                </a:lnTo>
                <a:lnTo>
                  <a:pt x="1637788" y="1256654"/>
                </a:lnTo>
                <a:lnTo>
                  <a:pt x="1631927" y="1269016"/>
                </a:lnTo>
                <a:lnTo>
                  <a:pt x="1759564" y="1361411"/>
                </a:lnTo>
                <a:lnTo>
                  <a:pt x="1763254" y="1364231"/>
                </a:lnTo>
                <a:lnTo>
                  <a:pt x="1766510" y="1367701"/>
                </a:lnTo>
                <a:lnTo>
                  <a:pt x="1769332" y="1371171"/>
                </a:lnTo>
                <a:lnTo>
                  <a:pt x="1771937" y="1375075"/>
                </a:lnTo>
                <a:lnTo>
                  <a:pt x="1774325" y="1379196"/>
                </a:lnTo>
                <a:lnTo>
                  <a:pt x="1775844" y="1383317"/>
                </a:lnTo>
                <a:lnTo>
                  <a:pt x="1777146" y="1387654"/>
                </a:lnTo>
                <a:lnTo>
                  <a:pt x="1778015" y="1391992"/>
                </a:lnTo>
                <a:lnTo>
                  <a:pt x="1778666" y="1396330"/>
                </a:lnTo>
                <a:lnTo>
                  <a:pt x="1778666" y="1401101"/>
                </a:lnTo>
                <a:lnTo>
                  <a:pt x="1778449" y="1405439"/>
                </a:lnTo>
                <a:lnTo>
                  <a:pt x="1777581" y="1409994"/>
                </a:lnTo>
                <a:lnTo>
                  <a:pt x="1776278" y="1414332"/>
                </a:lnTo>
                <a:lnTo>
                  <a:pt x="1774542" y="1418886"/>
                </a:lnTo>
                <a:lnTo>
                  <a:pt x="1772371" y="1422790"/>
                </a:lnTo>
                <a:lnTo>
                  <a:pt x="1769766" y="1426694"/>
                </a:lnTo>
                <a:lnTo>
                  <a:pt x="1676210" y="1555526"/>
                </a:lnTo>
                <a:lnTo>
                  <a:pt x="1673171" y="1559214"/>
                </a:lnTo>
                <a:lnTo>
                  <a:pt x="1670132" y="1562467"/>
                </a:lnTo>
                <a:lnTo>
                  <a:pt x="1666441" y="1565503"/>
                </a:lnTo>
                <a:lnTo>
                  <a:pt x="1662534" y="1567889"/>
                </a:lnTo>
                <a:lnTo>
                  <a:pt x="1658410" y="1570275"/>
                </a:lnTo>
                <a:lnTo>
                  <a:pt x="1654285" y="1572010"/>
                </a:lnTo>
                <a:lnTo>
                  <a:pt x="1649944" y="1573311"/>
                </a:lnTo>
                <a:lnTo>
                  <a:pt x="1645603" y="1573962"/>
                </a:lnTo>
                <a:lnTo>
                  <a:pt x="1641261" y="1574612"/>
                </a:lnTo>
                <a:lnTo>
                  <a:pt x="1636702" y="1574830"/>
                </a:lnTo>
                <a:lnTo>
                  <a:pt x="1632144" y="1574179"/>
                </a:lnTo>
                <a:lnTo>
                  <a:pt x="1627586" y="1573528"/>
                </a:lnTo>
                <a:lnTo>
                  <a:pt x="1623244" y="1572227"/>
                </a:lnTo>
                <a:lnTo>
                  <a:pt x="1618903" y="1570708"/>
                </a:lnTo>
                <a:lnTo>
                  <a:pt x="1614779" y="1568323"/>
                </a:lnTo>
                <a:lnTo>
                  <a:pt x="1610872" y="1565720"/>
                </a:lnTo>
                <a:lnTo>
                  <a:pt x="1483234" y="1473326"/>
                </a:lnTo>
                <a:lnTo>
                  <a:pt x="1473250" y="1483085"/>
                </a:lnTo>
                <a:lnTo>
                  <a:pt x="1463047" y="1492195"/>
                </a:lnTo>
                <a:lnTo>
                  <a:pt x="1452628" y="1501521"/>
                </a:lnTo>
                <a:lnTo>
                  <a:pt x="1442209" y="1510631"/>
                </a:lnTo>
                <a:lnTo>
                  <a:pt x="1431572" y="1519523"/>
                </a:lnTo>
                <a:lnTo>
                  <a:pt x="1420719" y="1527982"/>
                </a:lnTo>
                <a:lnTo>
                  <a:pt x="1409648" y="1536440"/>
                </a:lnTo>
                <a:lnTo>
                  <a:pt x="1398578" y="1544682"/>
                </a:lnTo>
                <a:lnTo>
                  <a:pt x="1387290" y="1552923"/>
                </a:lnTo>
                <a:lnTo>
                  <a:pt x="1375785" y="1560731"/>
                </a:lnTo>
                <a:lnTo>
                  <a:pt x="1364281" y="1568323"/>
                </a:lnTo>
                <a:lnTo>
                  <a:pt x="1352342" y="1575914"/>
                </a:lnTo>
                <a:lnTo>
                  <a:pt x="1340403" y="1583071"/>
                </a:lnTo>
                <a:lnTo>
                  <a:pt x="1328464" y="1590228"/>
                </a:lnTo>
                <a:lnTo>
                  <a:pt x="1316091" y="1596952"/>
                </a:lnTo>
                <a:lnTo>
                  <a:pt x="1303718" y="1603676"/>
                </a:lnTo>
                <a:lnTo>
                  <a:pt x="1352559" y="1753112"/>
                </a:lnTo>
                <a:lnTo>
                  <a:pt x="1353645" y="1757883"/>
                </a:lnTo>
                <a:lnTo>
                  <a:pt x="1354296" y="1762655"/>
                </a:lnTo>
                <a:lnTo>
                  <a:pt x="1354946" y="1767426"/>
                </a:lnTo>
                <a:lnTo>
                  <a:pt x="1354730" y="1771764"/>
                </a:lnTo>
                <a:lnTo>
                  <a:pt x="1354079" y="1776319"/>
                </a:lnTo>
                <a:lnTo>
                  <a:pt x="1353210" y="1780657"/>
                </a:lnTo>
                <a:lnTo>
                  <a:pt x="1351474" y="1784995"/>
                </a:lnTo>
                <a:lnTo>
                  <a:pt x="1349737" y="1789115"/>
                </a:lnTo>
                <a:lnTo>
                  <a:pt x="1347349" y="1793019"/>
                </a:lnTo>
                <a:lnTo>
                  <a:pt x="1344962" y="1796707"/>
                </a:lnTo>
                <a:lnTo>
                  <a:pt x="1342139" y="1799960"/>
                </a:lnTo>
                <a:lnTo>
                  <a:pt x="1338666" y="1803214"/>
                </a:lnTo>
                <a:lnTo>
                  <a:pt x="1335194" y="1806033"/>
                </a:lnTo>
                <a:lnTo>
                  <a:pt x="1331286" y="1808419"/>
                </a:lnTo>
                <a:lnTo>
                  <a:pt x="1326945" y="1810588"/>
                </a:lnTo>
                <a:lnTo>
                  <a:pt x="1322603" y="1812323"/>
                </a:lnTo>
                <a:lnTo>
                  <a:pt x="1171306" y="1861556"/>
                </a:lnTo>
                <a:lnTo>
                  <a:pt x="1166531" y="1862641"/>
                </a:lnTo>
                <a:lnTo>
                  <a:pt x="1161972" y="1863508"/>
                </a:lnTo>
                <a:lnTo>
                  <a:pt x="1157414" y="1863725"/>
                </a:lnTo>
                <a:lnTo>
                  <a:pt x="1152638" y="1863725"/>
                </a:lnTo>
                <a:lnTo>
                  <a:pt x="1148080" y="1862858"/>
                </a:lnTo>
                <a:lnTo>
                  <a:pt x="1143738" y="1861990"/>
                </a:lnTo>
                <a:lnTo>
                  <a:pt x="1139614" y="1860472"/>
                </a:lnTo>
                <a:lnTo>
                  <a:pt x="1135490" y="1858520"/>
                </a:lnTo>
                <a:lnTo>
                  <a:pt x="1131365" y="1856568"/>
                </a:lnTo>
                <a:lnTo>
                  <a:pt x="1127675" y="1853748"/>
                </a:lnTo>
                <a:lnTo>
                  <a:pt x="1124419" y="1850929"/>
                </a:lnTo>
                <a:lnTo>
                  <a:pt x="1121380" y="1847459"/>
                </a:lnTo>
                <a:lnTo>
                  <a:pt x="1118558" y="1843989"/>
                </a:lnTo>
                <a:lnTo>
                  <a:pt x="1115954" y="1840085"/>
                </a:lnTo>
                <a:lnTo>
                  <a:pt x="1113783" y="1835747"/>
                </a:lnTo>
                <a:lnTo>
                  <a:pt x="1112046" y="1831409"/>
                </a:lnTo>
                <a:lnTo>
                  <a:pt x="1063423" y="1681538"/>
                </a:lnTo>
                <a:lnTo>
                  <a:pt x="1049747" y="1683491"/>
                </a:lnTo>
                <a:lnTo>
                  <a:pt x="1036289" y="1685009"/>
                </a:lnTo>
                <a:lnTo>
                  <a:pt x="1022397" y="1686310"/>
                </a:lnTo>
                <a:lnTo>
                  <a:pt x="1008505" y="1687611"/>
                </a:lnTo>
                <a:lnTo>
                  <a:pt x="994612" y="1688479"/>
                </a:lnTo>
                <a:lnTo>
                  <a:pt x="980719" y="1689130"/>
                </a:lnTo>
                <a:lnTo>
                  <a:pt x="966392" y="1689346"/>
                </a:lnTo>
                <a:lnTo>
                  <a:pt x="952500" y="1689780"/>
                </a:lnTo>
                <a:lnTo>
                  <a:pt x="938391" y="1689346"/>
                </a:lnTo>
                <a:lnTo>
                  <a:pt x="924281" y="1689130"/>
                </a:lnTo>
                <a:lnTo>
                  <a:pt x="910389" y="1688479"/>
                </a:lnTo>
                <a:lnTo>
                  <a:pt x="896497" y="1687611"/>
                </a:lnTo>
                <a:lnTo>
                  <a:pt x="882604" y="1686310"/>
                </a:lnTo>
                <a:lnTo>
                  <a:pt x="868929" y="1685009"/>
                </a:lnTo>
                <a:lnTo>
                  <a:pt x="855036" y="1683491"/>
                </a:lnTo>
                <a:lnTo>
                  <a:pt x="841361" y="1681538"/>
                </a:lnTo>
                <a:lnTo>
                  <a:pt x="793172" y="1831409"/>
                </a:lnTo>
                <a:lnTo>
                  <a:pt x="791218" y="1835963"/>
                </a:lnTo>
                <a:lnTo>
                  <a:pt x="789264" y="1840085"/>
                </a:lnTo>
                <a:lnTo>
                  <a:pt x="786660" y="1843989"/>
                </a:lnTo>
                <a:lnTo>
                  <a:pt x="783837" y="1847459"/>
                </a:lnTo>
                <a:lnTo>
                  <a:pt x="780798" y="1850929"/>
                </a:lnTo>
                <a:lnTo>
                  <a:pt x="777108" y="1853748"/>
                </a:lnTo>
                <a:lnTo>
                  <a:pt x="773635" y="1856568"/>
                </a:lnTo>
                <a:lnTo>
                  <a:pt x="769728" y="1858520"/>
                </a:lnTo>
                <a:lnTo>
                  <a:pt x="765604" y="1860472"/>
                </a:lnTo>
                <a:lnTo>
                  <a:pt x="761262" y="1861990"/>
                </a:lnTo>
                <a:lnTo>
                  <a:pt x="756921" y="1862858"/>
                </a:lnTo>
                <a:lnTo>
                  <a:pt x="752145" y="1863725"/>
                </a:lnTo>
                <a:lnTo>
                  <a:pt x="747804" y="1863725"/>
                </a:lnTo>
                <a:lnTo>
                  <a:pt x="743246" y="1863508"/>
                </a:lnTo>
                <a:lnTo>
                  <a:pt x="738470" y="1862641"/>
                </a:lnTo>
                <a:lnTo>
                  <a:pt x="733694" y="1861340"/>
                </a:lnTo>
                <a:lnTo>
                  <a:pt x="582614" y="1812323"/>
                </a:lnTo>
                <a:lnTo>
                  <a:pt x="578056" y="1810588"/>
                </a:lnTo>
                <a:lnTo>
                  <a:pt x="573931" y="1808419"/>
                </a:lnTo>
                <a:lnTo>
                  <a:pt x="570024" y="1806033"/>
                </a:lnTo>
                <a:lnTo>
                  <a:pt x="566551" y="1803214"/>
                </a:lnTo>
                <a:lnTo>
                  <a:pt x="563078" y="1799960"/>
                </a:lnTo>
                <a:lnTo>
                  <a:pt x="560039" y="1796707"/>
                </a:lnTo>
                <a:lnTo>
                  <a:pt x="557434" y="1793019"/>
                </a:lnTo>
                <a:lnTo>
                  <a:pt x="555481" y="1789115"/>
                </a:lnTo>
                <a:lnTo>
                  <a:pt x="553310" y="1784995"/>
                </a:lnTo>
                <a:lnTo>
                  <a:pt x="552007" y="1780657"/>
                </a:lnTo>
                <a:lnTo>
                  <a:pt x="550922" y="1776319"/>
                </a:lnTo>
                <a:lnTo>
                  <a:pt x="550271" y="1771764"/>
                </a:lnTo>
                <a:lnTo>
                  <a:pt x="550271" y="1767426"/>
                </a:lnTo>
                <a:lnTo>
                  <a:pt x="550488" y="1762655"/>
                </a:lnTo>
                <a:lnTo>
                  <a:pt x="551356" y="1757883"/>
                </a:lnTo>
                <a:lnTo>
                  <a:pt x="552224" y="1753112"/>
                </a:lnTo>
                <a:lnTo>
                  <a:pt x="601282" y="1603676"/>
                </a:lnTo>
                <a:lnTo>
                  <a:pt x="588909" y="1596952"/>
                </a:lnTo>
                <a:lnTo>
                  <a:pt x="576753" y="1590228"/>
                </a:lnTo>
                <a:lnTo>
                  <a:pt x="564597" y="1583071"/>
                </a:lnTo>
                <a:lnTo>
                  <a:pt x="552658" y="1575914"/>
                </a:lnTo>
                <a:lnTo>
                  <a:pt x="540936" y="1568323"/>
                </a:lnTo>
                <a:lnTo>
                  <a:pt x="529215" y="1560731"/>
                </a:lnTo>
                <a:lnTo>
                  <a:pt x="517927" y="1552923"/>
                </a:lnTo>
                <a:lnTo>
                  <a:pt x="506423" y="1544682"/>
                </a:lnTo>
                <a:lnTo>
                  <a:pt x="495135" y="1536440"/>
                </a:lnTo>
                <a:lnTo>
                  <a:pt x="484281" y="1527982"/>
                </a:lnTo>
                <a:lnTo>
                  <a:pt x="473428" y="1519306"/>
                </a:lnTo>
                <a:lnTo>
                  <a:pt x="462791" y="1510631"/>
                </a:lnTo>
                <a:lnTo>
                  <a:pt x="452155" y="1501521"/>
                </a:lnTo>
                <a:lnTo>
                  <a:pt x="441953" y="1492195"/>
                </a:lnTo>
                <a:lnTo>
                  <a:pt x="431751" y="1482869"/>
                </a:lnTo>
                <a:lnTo>
                  <a:pt x="421549" y="1473108"/>
                </a:lnTo>
                <a:lnTo>
                  <a:pt x="294346" y="1565720"/>
                </a:lnTo>
                <a:lnTo>
                  <a:pt x="290222" y="1568323"/>
                </a:lnTo>
                <a:lnTo>
                  <a:pt x="286097" y="1570708"/>
                </a:lnTo>
                <a:lnTo>
                  <a:pt x="281756" y="1572227"/>
                </a:lnTo>
                <a:lnTo>
                  <a:pt x="277197" y="1573528"/>
                </a:lnTo>
                <a:lnTo>
                  <a:pt x="272856" y="1574179"/>
                </a:lnTo>
                <a:lnTo>
                  <a:pt x="268298" y="1574830"/>
                </a:lnTo>
                <a:lnTo>
                  <a:pt x="263739" y="1574830"/>
                </a:lnTo>
                <a:lnTo>
                  <a:pt x="259397" y="1574179"/>
                </a:lnTo>
                <a:lnTo>
                  <a:pt x="254839" y="1573311"/>
                </a:lnTo>
                <a:lnTo>
                  <a:pt x="250498" y="1572010"/>
                </a:lnTo>
                <a:lnTo>
                  <a:pt x="246374" y="1570275"/>
                </a:lnTo>
                <a:lnTo>
                  <a:pt x="242249" y="1568106"/>
                </a:lnTo>
                <a:lnTo>
                  <a:pt x="238776" y="1565503"/>
                </a:lnTo>
                <a:lnTo>
                  <a:pt x="235086" y="1562467"/>
                </a:lnTo>
                <a:lnTo>
                  <a:pt x="231829" y="1559214"/>
                </a:lnTo>
                <a:lnTo>
                  <a:pt x="228791" y="1555526"/>
                </a:lnTo>
                <a:lnTo>
                  <a:pt x="135017" y="1426694"/>
                </a:lnTo>
                <a:lnTo>
                  <a:pt x="132412" y="1422790"/>
                </a:lnTo>
                <a:lnTo>
                  <a:pt x="130458" y="1418886"/>
                </a:lnTo>
                <a:lnTo>
                  <a:pt x="128722" y="1414332"/>
                </a:lnTo>
                <a:lnTo>
                  <a:pt x="127419" y="1409994"/>
                </a:lnTo>
                <a:lnTo>
                  <a:pt x="126551" y="1405439"/>
                </a:lnTo>
                <a:lnTo>
                  <a:pt x="126334" y="1401101"/>
                </a:lnTo>
                <a:lnTo>
                  <a:pt x="126334" y="1396330"/>
                </a:lnTo>
                <a:lnTo>
                  <a:pt x="126768" y="1391992"/>
                </a:lnTo>
                <a:lnTo>
                  <a:pt x="127853" y="1387654"/>
                </a:lnTo>
                <a:lnTo>
                  <a:pt x="129156" y="1383317"/>
                </a:lnTo>
                <a:lnTo>
                  <a:pt x="130893" y="1379196"/>
                </a:lnTo>
                <a:lnTo>
                  <a:pt x="133063" y="1375075"/>
                </a:lnTo>
                <a:lnTo>
                  <a:pt x="135668" y="1371171"/>
                </a:lnTo>
                <a:lnTo>
                  <a:pt x="138490" y="1367701"/>
                </a:lnTo>
                <a:lnTo>
                  <a:pt x="141746" y="1364447"/>
                </a:lnTo>
                <a:lnTo>
                  <a:pt x="145653" y="1361411"/>
                </a:lnTo>
                <a:lnTo>
                  <a:pt x="272856" y="1269016"/>
                </a:lnTo>
                <a:lnTo>
                  <a:pt x="266995" y="1256654"/>
                </a:lnTo>
                <a:lnTo>
                  <a:pt x="261351" y="1244074"/>
                </a:lnTo>
                <a:lnTo>
                  <a:pt x="255707" y="1231711"/>
                </a:lnTo>
                <a:lnTo>
                  <a:pt x="250281" y="1218698"/>
                </a:lnTo>
                <a:lnTo>
                  <a:pt x="245071" y="1205902"/>
                </a:lnTo>
                <a:lnTo>
                  <a:pt x="240295" y="1193105"/>
                </a:lnTo>
                <a:lnTo>
                  <a:pt x="235737" y="1180092"/>
                </a:lnTo>
                <a:lnTo>
                  <a:pt x="231178" y="1166862"/>
                </a:lnTo>
                <a:lnTo>
                  <a:pt x="227054" y="1153848"/>
                </a:lnTo>
                <a:lnTo>
                  <a:pt x="222930" y="1140401"/>
                </a:lnTo>
                <a:lnTo>
                  <a:pt x="219457" y="1126737"/>
                </a:lnTo>
                <a:lnTo>
                  <a:pt x="215767" y="1113507"/>
                </a:lnTo>
                <a:lnTo>
                  <a:pt x="212728" y="1099626"/>
                </a:lnTo>
                <a:lnTo>
                  <a:pt x="209689" y="1085962"/>
                </a:lnTo>
                <a:lnTo>
                  <a:pt x="207084" y="1072082"/>
                </a:lnTo>
                <a:lnTo>
                  <a:pt x="204479" y="1058201"/>
                </a:lnTo>
                <a:lnTo>
                  <a:pt x="47104" y="1058201"/>
                </a:lnTo>
                <a:lnTo>
                  <a:pt x="42111" y="1057983"/>
                </a:lnTo>
                <a:lnTo>
                  <a:pt x="37552" y="1057116"/>
                </a:lnTo>
                <a:lnTo>
                  <a:pt x="32994" y="1056032"/>
                </a:lnTo>
                <a:lnTo>
                  <a:pt x="28653" y="1054513"/>
                </a:lnTo>
                <a:lnTo>
                  <a:pt x="24745" y="1052562"/>
                </a:lnTo>
                <a:lnTo>
                  <a:pt x="20839" y="1050175"/>
                </a:lnTo>
                <a:lnTo>
                  <a:pt x="16931" y="1047356"/>
                </a:lnTo>
                <a:lnTo>
                  <a:pt x="13892" y="1044536"/>
                </a:lnTo>
                <a:lnTo>
                  <a:pt x="10853" y="1041283"/>
                </a:lnTo>
                <a:lnTo>
                  <a:pt x="8032" y="1037596"/>
                </a:lnTo>
                <a:lnTo>
                  <a:pt x="5644" y="1033692"/>
                </a:lnTo>
                <a:lnTo>
                  <a:pt x="3690" y="1029571"/>
                </a:lnTo>
                <a:lnTo>
                  <a:pt x="1954" y="1025234"/>
                </a:lnTo>
                <a:lnTo>
                  <a:pt x="1085" y="1020896"/>
                </a:lnTo>
                <a:lnTo>
                  <a:pt x="217" y="1015907"/>
                </a:lnTo>
                <a:lnTo>
                  <a:pt x="0" y="1011353"/>
                </a:lnTo>
                <a:lnTo>
                  <a:pt x="0" y="852156"/>
                </a:lnTo>
                <a:lnTo>
                  <a:pt x="217" y="847601"/>
                </a:lnTo>
                <a:lnTo>
                  <a:pt x="1085" y="843047"/>
                </a:lnTo>
                <a:lnTo>
                  <a:pt x="1954" y="838275"/>
                </a:lnTo>
                <a:lnTo>
                  <a:pt x="3690" y="833937"/>
                </a:lnTo>
                <a:lnTo>
                  <a:pt x="5644" y="830250"/>
                </a:lnTo>
                <a:lnTo>
                  <a:pt x="8032" y="826346"/>
                </a:lnTo>
                <a:lnTo>
                  <a:pt x="10853" y="822659"/>
                </a:lnTo>
                <a:lnTo>
                  <a:pt x="13892" y="819406"/>
                </a:lnTo>
                <a:lnTo>
                  <a:pt x="16931" y="816370"/>
                </a:lnTo>
                <a:lnTo>
                  <a:pt x="20839" y="813550"/>
                </a:lnTo>
                <a:lnTo>
                  <a:pt x="24745" y="811164"/>
                </a:lnTo>
                <a:lnTo>
                  <a:pt x="28653" y="809429"/>
                </a:lnTo>
                <a:lnTo>
                  <a:pt x="32994" y="807477"/>
                </a:lnTo>
                <a:lnTo>
                  <a:pt x="37552" y="806609"/>
                </a:lnTo>
                <a:lnTo>
                  <a:pt x="42111" y="805742"/>
                </a:lnTo>
                <a:lnTo>
                  <a:pt x="47104" y="805525"/>
                </a:lnTo>
                <a:lnTo>
                  <a:pt x="204479" y="805525"/>
                </a:lnTo>
                <a:lnTo>
                  <a:pt x="207084" y="791644"/>
                </a:lnTo>
                <a:lnTo>
                  <a:pt x="209689" y="777764"/>
                </a:lnTo>
                <a:lnTo>
                  <a:pt x="212728" y="764099"/>
                </a:lnTo>
                <a:lnTo>
                  <a:pt x="215767" y="750436"/>
                </a:lnTo>
                <a:lnTo>
                  <a:pt x="219457" y="736771"/>
                </a:lnTo>
                <a:lnTo>
                  <a:pt x="222930" y="723324"/>
                </a:lnTo>
                <a:lnTo>
                  <a:pt x="227054" y="709877"/>
                </a:lnTo>
                <a:lnTo>
                  <a:pt x="231178" y="696647"/>
                </a:lnTo>
                <a:lnTo>
                  <a:pt x="235737" y="683634"/>
                </a:lnTo>
                <a:lnTo>
                  <a:pt x="240295" y="670620"/>
                </a:lnTo>
                <a:lnTo>
                  <a:pt x="245071" y="657607"/>
                </a:lnTo>
                <a:lnTo>
                  <a:pt x="250281" y="644810"/>
                </a:lnTo>
                <a:lnTo>
                  <a:pt x="255707" y="632014"/>
                </a:lnTo>
                <a:lnTo>
                  <a:pt x="261351" y="619434"/>
                </a:lnTo>
                <a:lnTo>
                  <a:pt x="266995" y="607072"/>
                </a:lnTo>
                <a:lnTo>
                  <a:pt x="272856" y="594709"/>
                </a:lnTo>
                <a:lnTo>
                  <a:pt x="145653" y="502098"/>
                </a:lnTo>
                <a:lnTo>
                  <a:pt x="141746" y="499061"/>
                </a:lnTo>
                <a:lnTo>
                  <a:pt x="138490" y="495808"/>
                </a:lnTo>
                <a:lnTo>
                  <a:pt x="135668" y="492337"/>
                </a:lnTo>
                <a:lnTo>
                  <a:pt x="133063" y="488651"/>
                </a:lnTo>
                <a:lnTo>
                  <a:pt x="130893" y="484529"/>
                </a:lnTo>
                <a:lnTo>
                  <a:pt x="129156" y="480409"/>
                </a:lnTo>
                <a:lnTo>
                  <a:pt x="127853" y="475854"/>
                </a:lnTo>
                <a:lnTo>
                  <a:pt x="126768" y="471516"/>
                </a:lnTo>
                <a:lnTo>
                  <a:pt x="126334" y="467178"/>
                </a:lnTo>
                <a:lnTo>
                  <a:pt x="126334" y="462624"/>
                </a:lnTo>
                <a:lnTo>
                  <a:pt x="126551" y="458069"/>
                </a:lnTo>
                <a:lnTo>
                  <a:pt x="127419" y="453515"/>
                </a:lnTo>
                <a:lnTo>
                  <a:pt x="128722" y="449177"/>
                </a:lnTo>
                <a:lnTo>
                  <a:pt x="130458" y="444839"/>
                </a:lnTo>
                <a:lnTo>
                  <a:pt x="132412" y="440718"/>
                </a:lnTo>
                <a:lnTo>
                  <a:pt x="135017" y="436597"/>
                </a:lnTo>
                <a:lnTo>
                  <a:pt x="228791" y="308416"/>
                </a:lnTo>
                <a:lnTo>
                  <a:pt x="231829" y="304512"/>
                </a:lnTo>
                <a:lnTo>
                  <a:pt x="235086" y="301259"/>
                </a:lnTo>
                <a:lnTo>
                  <a:pt x="238776" y="298005"/>
                </a:lnTo>
                <a:lnTo>
                  <a:pt x="242249" y="295619"/>
                </a:lnTo>
                <a:lnTo>
                  <a:pt x="246374" y="293451"/>
                </a:lnTo>
                <a:lnTo>
                  <a:pt x="250498" y="291715"/>
                </a:lnTo>
                <a:lnTo>
                  <a:pt x="254839" y="290414"/>
                </a:lnTo>
                <a:lnTo>
                  <a:pt x="259397" y="289330"/>
                </a:lnTo>
                <a:lnTo>
                  <a:pt x="263739" y="288896"/>
                </a:lnTo>
                <a:lnTo>
                  <a:pt x="268298" y="288896"/>
                </a:lnTo>
                <a:lnTo>
                  <a:pt x="272856" y="289330"/>
                </a:lnTo>
                <a:lnTo>
                  <a:pt x="277197" y="290197"/>
                </a:lnTo>
                <a:lnTo>
                  <a:pt x="281756" y="291499"/>
                </a:lnTo>
                <a:lnTo>
                  <a:pt x="286097" y="293017"/>
                </a:lnTo>
                <a:lnTo>
                  <a:pt x="290222" y="295186"/>
                </a:lnTo>
                <a:lnTo>
                  <a:pt x="294346" y="297788"/>
                </a:lnTo>
                <a:lnTo>
                  <a:pt x="421549" y="390400"/>
                </a:lnTo>
                <a:lnTo>
                  <a:pt x="431751" y="380857"/>
                </a:lnTo>
                <a:lnTo>
                  <a:pt x="441953" y="371314"/>
                </a:lnTo>
                <a:lnTo>
                  <a:pt x="452155" y="361988"/>
                </a:lnTo>
                <a:lnTo>
                  <a:pt x="462791" y="353095"/>
                </a:lnTo>
                <a:lnTo>
                  <a:pt x="473645" y="344203"/>
                </a:lnTo>
                <a:lnTo>
                  <a:pt x="484281" y="335527"/>
                </a:lnTo>
                <a:lnTo>
                  <a:pt x="495135" y="327068"/>
                </a:lnTo>
                <a:lnTo>
                  <a:pt x="506423" y="318827"/>
                </a:lnTo>
                <a:lnTo>
                  <a:pt x="517927" y="310585"/>
                </a:lnTo>
                <a:lnTo>
                  <a:pt x="529215" y="302994"/>
                </a:lnTo>
                <a:lnTo>
                  <a:pt x="540936" y="295186"/>
                </a:lnTo>
                <a:lnTo>
                  <a:pt x="552658" y="287811"/>
                </a:lnTo>
                <a:lnTo>
                  <a:pt x="564597" y="280654"/>
                </a:lnTo>
                <a:lnTo>
                  <a:pt x="576753" y="273497"/>
                </a:lnTo>
                <a:lnTo>
                  <a:pt x="588909" y="266773"/>
                </a:lnTo>
                <a:lnTo>
                  <a:pt x="601282" y="260050"/>
                </a:lnTo>
                <a:lnTo>
                  <a:pt x="552224" y="110396"/>
                </a:lnTo>
                <a:lnTo>
                  <a:pt x="550922" y="105842"/>
                </a:lnTo>
                <a:lnTo>
                  <a:pt x="550488" y="100853"/>
                </a:lnTo>
                <a:lnTo>
                  <a:pt x="550053" y="96299"/>
                </a:lnTo>
                <a:lnTo>
                  <a:pt x="550271" y="91961"/>
                </a:lnTo>
                <a:lnTo>
                  <a:pt x="550704" y="87406"/>
                </a:lnTo>
                <a:lnTo>
                  <a:pt x="552007" y="82852"/>
                </a:lnTo>
                <a:lnTo>
                  <a:pt x="553310" y="78514"/>
                </a:lnTo>
                <a:lnTo>
                  <a:pt x="555046" y="74826"/>
                </a:lnTo>
                <a:lnTo>
                  <a:pt x="557434" y="70706"/>
                </a:lnTo>
                <a:lnTo>
                  <a:pt x="560039" y="67018"/>
                </a:lnTo>
                <a:lnTo>
                  <a:pt x="563078" y="63765"/>
                </a:lnTo>
                <a:lnTo>
                  <a:pt x="566551" y="60512"/>
                </a:lnTo>
                <a:lnTo>
                  <a:pt x="570024" y="57693"/>
                </a:lnTo>
                <a:lnTo>
                  <a:pt x="573931" y="55090"/>
                </a:lnTo>
                <a:lnTo>
                  <a:pt x="578056" y="53137"/>
                </a:lnTo>
                <a:lnTo>
                  <a:pt x="582614" y="51402"/>
                </a:lnTo>
                <a:lnTo>
                  <a:pt x="733912" y="1952"/>
                </a:lnTo>
                <a:lnTo>
                  <a:pt x="738470" y="868"/>
                </a:lnTo>
                <a:lnTo>
                  <a:pt x="743246" y="216"/>
                </a:lnTo>
                <a:close/>
              </a:path>
            </a:pathLst>
          </a:custGeom>
          <a:solidFill>
            <a:schemeClr val="accent4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Freeform 3"/>
          <p:cNvSpPr/>
          <p:nvPr/>
        </p:nvSpPr>
        <p:spPr>
          <a:xfrm>
            <a:off x="2568117" y="1927706"/>
            <a:ext cx="2204933" cy="2157159"/>
          </a:xfrm>
          <a:custGeom>
            <a:rect l="l" t="t" r="r" b="b"/>
            <a:pathLst>
              <a:path w="1905000" h="1863725">
                <a:moveTo>
                  <a:pt x="952500" y="355818"/>
                </a:moveTo>
                <a:cubicBezTo>
                  <a:pt x="634360" y="355818"/>
                  <a:pt x="376456" y="613722"/>
                  <a:pt x="376456" y="931862"/>
                </a:cubicBezTo>
                <a:cubicBezTo>
                  <a:pt x="376456" y="1250002"/>
                  <a:pt x="634360" y="1507906"/>
                  <a:pt x="952500" y="1507906"/>
                </a:cubicBezTo>
                <a:cubicBezTo>
                  <a:pt x="1270640" y="1507906"/>
                  <a:pt x="1528544" y="1250002"/>
                  <a:pt x="1528544" y="931862"/>
                </a:cubicBezTo>
                <a:cubicBezTo>
                  <a:pt x="1528544" y="613722"/>
                  <a:pt x="1270640" y="355818"/>
                  <a:pt x="952500" y="355818"/>
                </a:cubicBezTo>
                <a:close/>
                <a:moveTo>
                  <a:pt x="747804" y="0"/>
                </a:moveTo>
                <a:lnTo>
                  <a:pt x="752363" y="0"/>
                </a:lnTo>
                <a:lnTo>
                  <a:pt x="756921" y="650"/>
                </a:lnTo>
                <a:lnTo>
                  <a:pt x="761262" y="1735"/>
                </a:lnTo>
                <a:lnTo>
                  <a:pt x="765604" y="3253"/>
                </a:lnTo>
                <a:lnTo>
                  <a:pt x="769728" y="4988"/>
                </a:lnTo>
                <a:lnTo>
                  <a:pt x="773635" y="7374"/>
                </a:lnTo>
                <a:lnTo>
                  <a:pt x="777108" y="9977"/>
                </a:lnTo>
                <a:lnTo>
                  <a:pt x="780798" y="12796"/>
                </a:lnTo>
                <a:lnTo>
                  <a:pt x="783837" y="16050"/>
                </a:lnTo>
                <a:lnTo>
                  <a:pt x="786660" y="19736"/>
                </a:lnTo>
                <a:lnTo>
                  <a:pt x="789264" y="23640"/>
                </a:lnTo>
                <a:lnTo>
                  <a:pt x="791218" y="27978"/>
                </a:lnTo>
                <a:lnTo>
                  <a:pt x="793172" y="32316"/>
                </a:lnTo>
                <a:lnTo>
                  <a:pt x="841361" y="181970"/>
                </a:lnTo>
                <a:lnTo>
                  <a:pt x="855036" y="180018"/>
                </a:lnTo>
                <a:lnTo>
                  <a:pt x="868929" y="178499"/>
                </a:lnTo>
                <a:lnTo>
                  <a:pt x="882604" y="176981"/>
                </a:lnTo>
                <a:lnTo>
                  <a:pt x="896497" y="175897"/>
                </a:lnTo>
                <a:lnTo>
                  <a:pt x="910389" y="175029"/>
                </a:lnTo>
                <a:lnTo>
                  <a:pt x="924281" y="174378"/>
                </a:lnTo>
                <a:lnTo>
                  <a:pt x="938391" y="173945"/>
                </a:lnTo>
                <a:lnTo>
                  <a:pt x="952500" y="173945"/>
                </a:lnTo>
                <a:lnTo>
                  <a:pt x="966392" y="173945"/>
                </a:lnTo>
                <a:lnTo>
                  <a:pt x="980719" y="174378"/>
                </a:lnTo>
                <a:lnTo>
                  <a:pt x="994612" y="175029"/>
                </a:lnTo>
                <a:lnTo>
                  <a:pt x="1008505" y="175897"/>
                </a:lnTo>
                <a:lnTo>
                  <a:pt x="1022397" y="176981"/>
                </a:lnTo>
                <a:lnTo>
                  <a:pt x="1035855" y="178499"/>
                </a:lnTo>
                <a:lnTo>
                  <a:pt x="1049747" y="180018"/>
                </a:lnTo>
                <a:lnTo>
                  <a:pt x="1063423" y="181970"/>
                </a:lnTo>
                <a:lnTo>
                  <a:pt x="1112046" y="32316"/>
                </a:lnTo>
                <a:lnTo>
                  <a:pt x="1113783" y="27762"/>
                </a:lnTo>
                <a:lnTo>
                  <a:pt x="1115954" y="23640"/>
                </a:lnTo>
                <a:lnTo>
                  <a:pt x="1118558" y="19736"/>
                </a:lnTo>
                <a:lnTo>
                  <a:pt x="1121380" y="16050"/>
                </a:lnTo>
                <a:lnTo>
                  <a:pt x="1124419" y="12796"/>
                </a:lnTo>
                <a:lnTo>
                  <a:pt x="1127675" y="9977"/>
                </a:lnTo>
                <a:lnTo>
                  <a:pt x="1131582" y="7157"/>
                </a:lnTo>
                <a:lnTo>
                  <a:pt x="1135490" y="4988"/>
                </a:lnTo>
                <a:lnTo>
                  <a:pt x="1139614" y="3253"/>
                </a:lnTo>
                <a:lnTo>
                  <a:pt x="1143738" y="1735"/>
                </a:lnTo>
                <a:lnTo>
                  <a:pt x="1148080" y="650"/>
                </a:lnTo>
                <a:lnTo>
                  <a:pt x="1152638" y="0"/>
                </a:lnTo>
                <a:lnTo>
                  <a:pt x="1157414" y="0"/>
                </a:lnTo>
                <a:lnTo>
                  <a:pt x="1161972" y="216"/>
                </a:lnTo>
                <a:lnTo>
                  <a:pt x="1166531" y="868"/>
                </a:lnTo>
                <a:lnTo>
                  <a:pt x="1171306" y="1952"/>
                </a:lnTo>
                <a:lnTo>
                  <a:pt x="1322169" y="51402"/>
                </a:lnTo>
                <a:lnTo>
                  <a:pt x="1326945" y="52921"/>
                </a:lnTo>
                <a:lnTo>
                  <a:pt x="1331069" y="55090"/>
                </a:lnTo>
                <a:lnTo>
                  <a:pt x="1335194" y="57475"/>
                </a:lnTo>
                <a:lnTo>
                  <a:pt x="1338666" y="60295"/>
                </a:lnTo>
                <a:lnTo>
                  <a:pt x="1342139" y="63765"/>
                </a:lnTo>
                <a:lnTo>
                  <a:pt x="1344962" y="67018"/>
                </a:lnTo>
                <a:lnTo>
                  <a:pt x="1347349" y="70706"/>
                </a:lnTo>
                <a:lnTo>
                  <a:pt x="1349737" y="74392"/>
                </a:lnTo>
                <a:lnTo>
                  <a:pt x="1351474" y="78514"/>
                </a:lnTo>
                <a:lnTo>
                  <a:pt x="1353210" y="82852"/>
                </a:lnTo>
                <a:lnTo>
                  <a:pt x="1354079" y="87406"/>
                </a:lnTo>
                <a:lnTo>
                  <a:pt x="1354730" y="91961"/>
                </a:lnTo>
                <a:lnTo>
                  <a:pt x="1354946" y="96515"/>
                </a:lnTo>
                <a:lnTo>
                  <a:pt x="1354296" y="101287"/>
                </a:lnTo>
                <a:lnTo>
                  <a:pt x="1353645" y="105842"/>
                </a:lnTo>
                <a:lnTo>
                  <a:pt x="1352559" y="110396"/>
                </a:lnTo>
                <a:lnTo>
                  <a:pt x="1303718" y="260050"/>
                </a:lnTo>
                <a:lnTo>
                  <a:pt x="1316091" y="266773"/>
                </a:lnTo>
                <a:lnTo>
                  <a:pt x="1328464" y="273497"/>
                </a:lnTo>
                <a:lnTo>
                  <a:pt x="1340403" y="280654"/>
                </a:lnTo>
                <a:lnTo>
                  <a:pt x="1352342" y="287811"/>
                </a:lnTo>
                <a:lnTo>
                  <a:pt x="1364281" y="295186"/>
                </a:lnTo>
                <a:lnTo>
                  <a:pt x="1375785" y="302994"/>
                </a:lnTo>
                <a:lnTo>
                  <a:pt x="1387073" y="310585"/>
                </a:lnTo>
                <a:lnTo>
                  <a:pt x="1398578" y="318827"/>
                </a:lnTo>
                <a:lnTo>
                  <a:pt x="1409648" y="327068"/>
                </a:lnTo>
                <a:lnTo>
                  <a:pt x="1420719" y="335527"/>
                </a:lnTo>
                <a:lnTo>
                  <a:pt x="1431572" y="344203"/>
                </a:lnTo>
                <a:lnTo>
                  <a:pt x="1442209" y="353095"/>
                </a:lnTo>
                <a:lnTo>
                  <a:pt x="1452628" y="361988"/>
                </a:lnTo>
                <a:lnTo>
                  <a:pt x="1463047" y="371314"/>
                </a:lnTo>
                <a:lnTo>
                  <a:pt x="1473250" y="380857"/>
                </a:lnTo>
                <a:lnTo>
                  <a:pt x="1483234" y="390400"/>
                </a:lnTo>
                <a:lnTo>
                  <a:pt x="1610872" y="297788"/>
                </a:lnTo>
                <a:lnTo>
                  <a:pt x="1614779" y="295186"/>
                </a:lnTo>
                <a:lnTo>
                  <a:pt x="1619120" y="293017"/>
                </a:lnTo>
                <a:lnTo>
                  <a:pt x="1623244" y="291499"/>
                </a:lnTo>
                <a:lnTo>
                  <a:pt x="1627803" y="290197"/>
                </a:lnTo>
                <a:lnTo>
                  <a:pt x="1632144" y="289330"/>
                </a:lnTo>
                <a:lnTo>
                  <a:pt x="1636702" y="288896"/>
                </a:lnTo>
                <a:lnTo>
                  <a:pt x="1641261" y="288896"/>
                </a:lnTo>
                <a:lnTo>
                  <a:pt x="1645603" y="289330"/>
                </a:lnTo>
                <a:lnTo>
                  <a:pt x="1649944" y="290414"/>
                </a:lnTo>
                <a:lnTo>
                  <a:pt x="1654285" y="291715"/>
                </a:lnTo>
                <a:lnTo>
                  <a:pt x="1658410" y="293451"/>
                </a:lnTo>
                <a:lnTo>
                  <a:pt x="1662534" y="295619"/>
                </a:lnTo>
                <a:lnTo>
                  <a:pt x="1666441" y="298005"/>
                </a:lnTo>
                <a:lnTo>
                  <a:pt x="1670132" y="301259"/>
                </a:lnTo>
                <a:lnTo>
                  <a:pt x="1673171" y="304512"/>
                </a:lnTo>
                <a:lnTo>
                  <a:pt x="1676210" y="308416"/>
                </a:lnTo>
                <a:lnTo>
                  <a:pt x="1769766" y="436597"/>
                </a:lnTo>
                <a:lnTo>
                  <a:pt x="1772371" y="440718"/>
                </a:lnTo>
                <a:lnTo>
                  <a:pt x="1774542" y="444839"/>
                </a:lnTo>
                <a:lnTo>
                  <a:pt x="1776278" y="449177"/>
                </a:lnTo>
                <a:lnTo>
                  <a:pt x="1777581" y="453515"/>
                </a:lnTo>
                <a:lnTo>
                  <a:pt x="1778449" y="458069"/>
                </a:lnTo>
                <a:lnTo>
                  <a:pt x="1778666" y="462624"/>
                </a:lnTo>
                <a:lnTo>
                  <a:pt x="1778666" y="467178"/>
                </a:lnTo>
                <a:lnTo>
                  <a:pt x="1778015" y="471516"/>
                </a:lnTo>
                <a:lnTo>
                  <a:pt x="1777146" y="475854"/>
                </a:lnTo>
                <a:lnTo>
                  <a:pt x="1775844" y="480409"/>
                </a:lnTo>
                <a:lnTo>
                  <a:pt x="1774325" y="484529"/>
                </a:lnTo>
                <a:lnTo>
                  <a:pt x="1771937" y="488651"/>
                </a:lnTo>
                <a:lnTo>
                  <a:pt x="1769332" y="492337"/>
                </a:lnTo>
                <a:lnTo>
                  <a:pt x="1766510" y="496025"/>
                </a:lnTo>
                <a:lnTo>
                  <a:pt x="1763254" y="499278"/>
                </a:lnTo>
                <a:lnTo>
                  <a:pt x="1759564" y="502098"/>
                </a:lnTo>
                <a:lnTo>
                  <a:pt x="1631927" y="594709"/>
                </a:lnTo>
                <a:lnTo>
                  <a:pt x="1637788" y="607072"/>
                </a:lnTo>
                <a:lnTo>
                  <a:pt x="1643866" y="619651"/>
                </a:lnTo>
                <a:lnTo>
                  <a:pt x="1649293" y="632231"/>
                </a:lnTo>
                <a:lnTo>
                  <a:pt x="1654502" y="644810"/>
                </a:lnTo>
                <a:lnTo>
                  <a:pt x="1659712" y="657607"/>
                </a:lnTo>
                <a:lnTo>
                  <a:pt x="1664704" y="670620"/>
                </a:lnTo>
                <a:lnTo>
                  <a:pt x="1669263" y="683634"/>
                </a:lnTo>
                <a:lnTo>
                  <a:pt x="1673605" y="696647"/>
                </a:lnTo>
                <a:lnTo>
                  <a:pt x="1677946" y="710094"/>
                </a:lnTo>
                <a:lnTo>
                  <a:pt x="1681853" y="723541"/>
                </a:lnTo>
                <a:lnTo>
                  <a:pt x="1685760" y="736771"/>
                </a:lnTo>
                <a:lnTo>
                  <a:pt x="1689017" y="750436"/>
                </a:lnTo>
                <a:lnTo>
                  <a:pt x="1692489" y="764099"/>
                </a:lnTo>
                <a:lnTo>
                  <a:pt x="1695311" y="777764"/>
                </a:lnTo>
                <a:lnTo>
                  <a:pt x="1698133" y="791644"/>
                </a:lnTo>
                <a:lnTo>
                  <a:pt x="1700738" y="805525"/>
                </a:lnTo>
                <a:lnTo>
                  <a:pt x="1857896" y="805525"/>
                </a:lnTo>
                <a:lnTo>
                  <a:pt x="1862672" y="805742"/>
                </a:lnTo>
                <a:lnTo>
                  <a:pt x="1867448" y="806609"/>
                </a:lnTo>
                <a:lnTo>
                  <a:pt x="1872006" y="807477"/>
                </a:lnTo>
                <a:lnTo>
                  <a:pt x="1876130" y="809429"/>
                </a:lnTo>
                <a:lnTo>
                  <a:pt x="1880255" y="811164"/>
                </a:lnTo>
                <a:lnTo>
                  <a:pt x="1884161" y="813550"/>
                </a:lnTo>
                <a:lnTo>
                  <a:pt x="1887635" y="816370"/>
                </a:lnTo>
                <a:lnTo>
                  <a:pt x="1891108" y="819406"/>
                </a:lnTo>
                <a:lnTo>
                  <a:pt x="1894147" y="822659"/>
                </a:lnTo>
                <a:lnTo>
                  <a:pt x="1896969" y="826346"/>
                </a:lnTo>
                <a:lnTo>
                  <a:pt x="1899356" y="830250"/>
                </a:lnTo>
                <a:lnTo>
                  <a:pt x="1901310" y="833937"/>
                </a:lnTo>
                <a:lnTo>
                  <a:pt x="1902830" y="838275"/>
                </a:lnTo>
                <a:lnTo>
                  <a:pt x="1903915" y="843047"/>
                </a:lnTo>
                <a:lnTo>
                  <a:pt x="1904566" y="847601"/>
                </a:lnTo>
                <a:lnTo>
                  <a:pt x="1905000" y="852156"/>
                </a:lnTo>
                <a:lnTo>
                  <a:pt x="1905000" y="1011353"/>
                </a:lnTo>
                <a:lnTo>
                  <a:pt x="1904566" y="1015907"/>
                </a:lnTo>
                <a:lnTo>
                  <a:pt x="1904132" y="1020896"/>
                </a:lnTo>
                <a:lnTo>
                  <a:pt x="1902830" y="1025234"/>
                </a:lnTo>
                <a:lnTo>
                  <a:pt x="1901310" y="1029571"/>
                </a:lnTo>
                <a:lnTo>
                  <a:pt x="1899356" y="1033692"/>
                </a:lnTo>
                <a:lnTo>
                  <a:pt x="1896969" y="1037596"/>
                </a:lnTo>
                <a:lnTo>
                  <a:pt x="1894147" y="1041283"/>
                </a:lnTo>
                <a:lnTo>
                  <a:pt x="1891325" y="1044536"/>
                </a:lnTo>
                <a:lnTo>
                  <a:pt x="1887852" y="1047356"/>
                </a:lnTo>
                <a:lnTo>
                  <a:pt x="1884161" y="1050175"/>
                </a:lnTo>
                <a:lnTo>
                  <a:pt x="1880255" y="1052562"/>
                </a:lnTo>
                <a:lnTo>
                  <a:pt x="1876130" y="1054513"/>
                </a:lnTo>
                <a:lnTo>
                  <a:pt x="1872006" y="1056032"/>
                </a:lnTo>
                <a:lnTo>
                  <a:pt x="1867448" y="1057116"/>
                </a:lnTo>
                <a:lnTo>
                  <a:pt x="1862672" y="1057983"/>
                </a:lnTo>
                <a:lnTo>
                  <a:pt x="1858113" y="1058201"/>
                </a:lnTo>
                <a:lnTo>
                  <a:pt x="1700738" y="1058201"/>
                </a:lnTo>
                <a:lnTo>
                  <a:pt x="1698133" y="1072082"/>
                </a:lnTo>
                <a:lnTo>
                  <a:pt x="1695311" y="1085962"/>
                </a:lnTo>
                <a:lnTo>
                  <a:pt x="1692489" y="1099626"/>
                </a:lnTo>
                <a:lnTo>
                  <a:pt x="1689017" y="1113507"/>
                </a:lnTo>
                <a:lnTo>
                  <a:pt x="1685760" y="1126737"/>
                </a:lnTo>
                <a:lnTo>
                  <a:pt x="1681853" y="1140401"/>
                </a:lnTo>
                <a:lnTo>
                  <a:pt x="1677946" y="1153848"/>
                </a:lnTo>
                <a:lnTo>
                  <a:pt x="1673605" y="1166862"/>
                </a:lnTo>
                <a:lnTo>
                  <a:pt x="1669263" y="1180092"/>
                </a:lnTo>
                <a:lnTo>
                  <a:pt x="1664704" y="1193105"/>
                </a:lnTo>
                <a:lnTo>
                  <a:pt x="1659712" y="1205902"/>
                </a:lnTo>
                <a:lnTo>
                  <a:pt x="1654502" y="1218698"/>
                </a:lnTo>
                <a:lnTo>
                  <a:pt x="1649293" y="1231711"/>
                </a:lnTo>
                <a:lnTo>
                  <a:pt x="1643866" y="1244291"/>
                </a:lnTo>
                <a:lnTo>
                  <a:pt x="1637788" y="1256654"/>
                </a:lnTo>
                <a:lnTo>
                  <a:pt x="1631927" y="1269016"/>
                </a:lnTo>
                <a:lnTo>
                  <a:pt x="1759564" y="1361411"/>
                </a:lnTo>
                <a:lnTo>
                  <a:pt x="1763254" y="1364231"/>
                </a:lnTo>
                <a:lnTo>
                  <a:pt x="1766510" y="1367701"/>
                </a:lnTo>
                <a:lnTo>
                  <a:pt x="1769332" y="1371171"/>
                </a:lnTo>
                <a:lnTo>
                  <a:pt x="1771937" y="1375075"/>
                </a:lnTo>
                <a:lnTo>
                  <a:pt x="1774325" y="1379196"/>
                </a:lnTo>
                <a:lnTo>
                  <a:pt x="1775844" y="1383317"/>
                </a:lnTo>
                <a:lnTo>
                  <a:pt x="1777146" y="1387654"/>
                </a:lnTo>
                <a:lnTo>
                  <a:pt x="1778015" y="1391992"/>
                </a:lnTo>
                <a:lnTo>
                  <a:pt x="1778666" y="1396330"/>
                </a:lnTo>
                <a:lnTo>
                  <a:pt x="1778666" y="1401101"/>
                </a:lnTo>
                <a:lnTo>
                  <a:pt x="1778449" y="1405439"/>
                </a:lnTo>
                <a:lnTo>
                  <a:pt x="1777581" y="1409994"/>
                </a:lnTo>
                <a:lnTo>
                  <a:pt x="1776278" y="1414332"/>
                </a:lnTo>
                <a:lnTo>
                  <a:pt x="1774542" y="1418886"/>
                </a:lnTo>
                <a:lnTo>
                  <a:pt x="1772371" y="1422790"/>
                </a:lnTo>
                <a:lnTo>
                  <a:pt x="1769766" y="1426694"/>
                </a:lnTo>
                <a:lnTo>
                  <a:pt x="1676210" y="1555526"/>
                </a:lnTo>
                <a:lnTo>
                  <a:pt x="1673171" y="1559214"/>
                </a:lnTo>
                <a:lnTo>
                  <a:pt x="1670132" y="1562467"/>
                </a:lnTo>
                <a:lnTo>
                  <a:pt x="1666441" y="1565503"/>
                </a:lnTo>
                <a:lnTo>
                  <a:pt x="1662534" y="1567889"/>
                </a:lnTo>
                <a:lnTo>
                  <a:pt x="1658410" y="1570275"/>
                </a:lnTo>
                <a:lnTo>
                  <a:pt x="1654285" y="1572010"/>
                </a:lnTo>
                <a:lnTo>
                  <a:pt x="1649944" y="1573311"/>
                </a:lnTo>
                <a:lnTo>
                  <a:pt x="1645603" y="1573962"/>
                </a:lnTo>
                <a:lnTo>
                  <a:pt x="1641261" y="1574612"/>
                </a:lnTo>
                <a:lnTo>
                  <a:pt x="1636702" y="1574830"/>
                </a:lnTo>
                <a:lnTo>
                  <a:pt x="1632144" y="1574179"/>
                </a:lnTo>
                <a:lnTo>
                  <a:pt x="1627586" y="1573528"/>
                </a:lnTo>
                <a:lnTo>
                  <a:pt x="1623244" y="1572227"/>
                </a:lnTo>
                <a:lnTo>
                  <a:pt x="1618903" y="1570708"/>
                </a:lnTo>
                <a:lnTo>
                  <a:pt x="1614779" y="1568323"/>
                </a:lnTo>
                <a:lnTo>
                  <a:pt x="1610872" y="1565720"/>
                </a:lnTo>
                <a:lnTo>
                  <a:pt x="1483234" y="1473326"/>
                </a:lnTo>
                <a:lnTo>
                  <a:pt x="1473250" y="1483085"/>
                </a:lnTo>
                <a:lnTo>
                  <a:pt x="1463047" y="1492195"/>
                </a:lnTo>
                <a:lnTo>
                  <a:pt x="1452628" y="1501521"/>
                </a:lnTo>
                <a:lnTo>
                  <a:pt x="1442209" y="1510631"/>
                </a:lnTo>
                <a:lnTo>
                  <a:pt x="1431572" y="1519523"/>
                </a:lnTo>
                <a:lnTo>
                  <a:pt x="1420719" y="1527982"/>
                </a:lnTo>
                <a:lnTo>
                  <a:pt x="1409648" y="1536440"/>
                </a:lnTo>
                <a:lnTo>
                  <a:pt x="1398578" y="1544682"/>
                </a:lnTo>
                <a:lnTo>
                  <a:pt x="1387290" y="1552923"/>
                </a:lnTo>
                <a:lnTo>
                  <a:pt x="1375785" y="1560731"/>
                </a:lnTo>
                <a:lnTo>
                  <a:pt x="1364281" y="1568323"/>
                </a:lnTo>
                <a:lnTo>
                  <a:pt x="1352342" y="1575914"/>
                </a:lnTo>
                <a:lnTo>
                  <a:pt x="1340403" y="1583071"/>
                </a:lnTo>
                <a:lnTo>
                  <a:pt x="1328464" y="1590228"/>
                </a:lnTo>
                <a:lnTo>
                  <a:pt x="1316091" y="1596952"/>
                </a:lnTo>
                <a:lnTo>
                  <a:pt x="1303718" y="1603676"/>
                </a:lnTo>
                <a:lnTo>
                  <a:pt x="1352559" y="1753112"/>
                </a:lnTo>
                <a:lnTo>
                  <a:pt x="1353645" y="1757883"/>
                </a:lnTo>
                <a:lnTo>
                  <a:pt x="1354296" y="1762655"/>
                </a:lnTo>
                <a:lnTo>
                  <a:pt x="1354946" y="1767426"/>
                </a:lnTo>
                <a:lnTo>
                  <a:pt x="1354730" y="1771764"/>
                </a:lnTo>
                <a:lnTo>
                  <a:pt x="1354079" y="1776319"/>
                </a:lnTo>
                <a:lnTo>
                  <a:pt x="1353210" y="1780657"/>
                </a:lnTo>
                <a:lnTo>
                  <a:pt x="1351474" y="1784995"/>
                </a:lnTo>
                <a:lnTo>
                  <a:pt x="1349737" y="1789115"/>
                </a:lnTo>
                <a:lnTo>
                  <a:pt x="1347349" y="1793019"/>
                </a:lnTo>
                <a:lnTo>
                  <a:pt x="1344962" y="1796707"/>
                </a:lnTo>
                <a:lnTo>
                  <a:pt x="1342139" y="1799960"/>
                </a:lnTo>
                <a:lnTo>
                  <a:pt x="1338666" y="1803214"/>
                </a:lnTo>
                <a:lnTo>
                  <a:pt x="1335194" y="1806033"/>
                </a:lnTo>
                <a:lnTo>
                  <a:pt x="1331286" y="1808419"/>
                </a:lnTo>
                <a:lnTo>
                  <a:pt x="1326945" y="1810588"/>
                </a:lnTo>
                <a:lnTo>
                  <a:pt x="1322603" y="1812323"/>
                </a:lnTo>
                <a:lnTo>
                  <a:pt x="1171306" y="1861556"/>
                </a:lnTo>
                <a:lnTo>
                  <a:pt x="1166531" y="1862641"/>
                </a:lnTo>
                <a:lnTo>
                  <a:pt x="1161972" y="1863508"/>
                </a:lnTo>
                <a:lnTo>
                  <a:pt x="1157414" y="1863725"/>
                </a:lnTo>
                <a:lnTo>
                  <a:pt x="1152638" y="1863725"/>
                </a:lnTo>
                <a:lnTo>
                  <a:pt x="1148080" y="1862858"/>
                </a:lnTo>
                <a:lnTo>
                  <a:pt x="1143738" y="1861990"/>
                </a:lnTo>
                <a:lnTo>
                  <a:pt x="1139614" y="1860472"/>
                </a:lnTo>
                <a:lnTo>
                  <a:pt x="1135490" y="1858520"/>
                </a:lnTo>
                <a:lnTo>
                  <a:pt x="1131365" y="1856568"/>
                </a:lnTo>
                <a:lnTo>
                  <a:pt x="1127675" y="1853748"/>
                </a:lnTo>
                <a:lnTo>
                  <a:pt x="1124419" y="1850929"/>
                </a:lnTo>
                <a:lnTo>
                  <a:pt x="1121380" y="1847459"/>
                </a:lnTo>
                <a:lnTo>
                  <a:pt x="1118558" y="1843989"/>
                </a:lnTo>
                <a:lnTo>
                  <a:pt x="1115954" y="1840085"/>
                </a:lnTo>
                <a:lnTo>
                  <a:pt x="1113783" y="1835747"/>
                </a:lnTo>
                <a:lnTo>
                  <a:pt x="1112046" y="1831409"/>
                </a:lnTo>
                <a:lnTo>
                  <a:pt x="1063423" y="1681538"/>
                </a:lnTo>
                <a:lnTo>
                  <a:pt x="1049747" y="1683491"/>
                </a:lnTo>
                <a:lnTo>
                  <a:pt x="1036289" y="1685009"/>
                </a:lnTo>
                <a:lnTo>
                  <a:pt x="1022397" y="1686310"/>
                </a:lnTo>
                <a:lnTo>
                  <a:pt x="1008505" y="1687611"/>
                </a:lnTo>
                <a:lnTo>
                  <a:pt x="994612" y="1688479"/>
                </a:lnTo>
                <a:lnTo>
                  <a:pt x="980719" y="1689130"/>
                </a:lnTo>
                <a:lnTo>
                  <a:pt x="966392" y="1689346"/>
                </a:lnTo>
                <a:lnTo>
                  <a:pt x="952500" y="1689780"/>
                </a:lnTo>
                <a:lnTo>
                  <a:pt x="938391" y="1689346"/>
                </a:lnTo>
                <a:lnTo>
                  <a:pt x="924281" y="1689130"/>
                </a:lnTo>
                <a:lnTo>
                  <a:pt x="910389" y="1688479"/>
                </a:lnTo>
                <a:lnTo>
                  <a:pt x="896497" y="1687611"/>
                </a:lnTo>
                <a:lnTo>
                  <a:pt x="882604" y="1686310"/>
                </a:lnTo>
                <a:lnTo>
                  <a:pt x="868929" y="1685009"/>
                </a:lnTo>
                <a:lnTo>
                  <a:pt x="855036" y="1683491"/>
                </a:lnTo>
                <a:lnTo>
                  <a:pt x="841361" y="1681538"/>
                </a:lnTo>
                <a:lnTo>
                  <a:pt x="793172" y="1831409"/>
                </a:lnTo>
                <a:lnTo>
                  <a:pt x="791218" y="1835963"/>
                </a:lnTo>
                <a:lnTo>
                  <a:pt x="789264" y="1840085"/>
                </a:lnTo>
                <a:lnTo>
                  <a:pt x="786660" y="1843989"/>
                </a:lnTo>
                <a:lnTo>
                  <a:pt x="783837" y="1847459"/>
                </a:lnTo>
                <a:lnTo>
                  <a:pt x="780798" y="1850929"/>
                </a:lnTo>
                <a:lnTo>
                  <a:pt x="777108" y="1853748"/>
                </a:lnTo>
                <a:lnTo>
                  <a:pt x="773635" y="1856568"/>
                </a:lnTo>
                <a:lnTo>
                  <a:pt x="769728" y="1858520"/>
                </a:lnTo>
                <a:lnTo>
                  <a:pt x="765604" y="1860472"/>
                </a:lnTo>
                <a:lnTo>
                  <a:pt x="761262" y="1861990"/>
                </a:lnTo>
                <a:lnTo>
                  <a:pt x="756921" y="1862858"/>
                </a:lnTo>
                <a:lnTo>
                  <a:pt x="752145" y="1863725"/>
                </a:lnTo>
                <a:lnTo>
                  <a:pt x="747804" y="1863725"/>
                </a:lnTo>
                <a:lnTo>
                  <a:pt x="743246" y="1863508"/>
                </a:lnTo>
                <a:lnTo>
                  <a:pt x="738470" y="1862641"/>
                </a:lnTo>
                <a:lnTo>
                  <a:pt x="733694" y="1861340"/>
                </a:lnTo>
                <a:lnTo>
                  <a:pt x="582614" y="1812323"/>
                </a:lnTo>
                <a:lnTo>
                  <a:pt x="578056" y="1810588"/>
                </a:lnTo>
                <a:lnTo>
                  <a:pt x="573931" y="1808419"/>
                </a:lnTo>
                <a:lnTo>
                  <a:pt x="570024" y="1806033"/>
                </a:lnTo>
                <a:lnTo>
                  <a:pt x="566551" y="1803214"/>
                </a:lnTo>
                <a:lnTo>
                  <a:pt x="563078" y="1799960"/>
                </a:lnTo>
                <a:lnTo>
                  <a:pt x="560039" y="1796707"/>
                </a:lnTo>
                <a:lnTo>
                  <a:pt x="557434" y="1793019"/>
                </a:lnTo>
                <a:lnTo>
                  <a:pt x="555481" y="1789115"/>
                </a:lnTo>
                <a:lnTo>
                  <a:pt x="553310" y="1784995"/>
                </a:lnTo>
                <a:lnTo>
                  <a:pt x="552007" y="1780657"/>
                </a:lnTo>
                <a:lnTo>
                  <a:pt x="550922" y="1776319"/>
                </a:lnTo>
                <a:lnTo>
                  <a:pt x="550271" y="1771764"/>
                </a:lnTo>
                <a:lnTo>
                  <a:pt x="550271" y="1767426"/>
                </a:lnTo>
                <a:lnTo>
                  <a:pt x="550488" y="1762655"/>
                </a:lnTo>
                <a:lnTo>
                  <a:pt x="551356" y="1757883"/>
                </a:lnTo>
                <a:lnTo>
                  <a:pt x="552224" y="1753112"/>
                </a:lnTo>
                <a:lnTo>
                  <a:pt x="601282" y="1603676"/>
                </a:lnTo>
                <a:lnTo>
                  <a:pt x="588909" y="1596952"/>
                </a:lnTo>
                <a:lnTo>
                  <a:pt x="576753" y="1590228"/>
                </a:lnTo>
                <a:lnTo>
                  <a:pt x="564597" y="1583071"/>
                </a:lnTo>
                <a:lnTo>
                  <a:pt x="552658" y="1575914"/>
                </a:lnTo>
                <a:lnTo>
                  <a:pt x="540936" y="1568323"/>
                </a:lnTo>
                <a:lnTo>
                  <a:pt x="529215" y="1560731"/>
                </a:lnTo>
                <a:lnTo>
                  <a:pt x="517927" y="1552923"/>
                </a:lnTo>
                <a:lnTo>
                  <a:pt x="506423" y="1544682"/>
                </a:lnTo>
                <a:lnTo>
                  <a:pt x="495135" y="1536440"/>
                </a:lnTo>
                <a:lnTo>
                  <a:pt x="484281" y="1527982"/>
                </a:lnTo>
                <a:lnTo>
                  <a:pt x="473428" y="1519306"/>
                </a:lnTo>
                <a:lnTo>
                  <a:pt x="462791" y="1510631"/>
                </a:lnTo>
                <a:lnTo>
                  <a:pt x="452155" y="1501521"/>
                </a:lnTo>
                <a:lnTo>
                  <a:pt x="441953" y="1492195"/>
                </a:lnTo>
                <a:lnTo>
                  <a:pt x="431751" y="1482869"/>
                </a:lnTo>
                <a:lnTo>
                  <a:pt x="421549" y="1473108"/>
                </a:lnTo>
                <a:lnTo>
                  <a:pt x="294346" y="1565720"/>
                </a:lnTo>
                <a:lnTo>
                  <a:pt x="290222" y="1568323"/>
                </a:lnTo>
                <a:lnTo>
                  <a:pt x="286097" y="1570708"/>
                </a:lnTo>
                <a:lnTo>
                  <a:pt x="281756" y="1572227"/>
                </a:lnTo>
                <a:lnTo>
                  <a:pt x="277197" y="1573528"/>
                </a:lnTo>
                <a:lnTo>
                  <a:pt x="272856" y="1574179"/>
                </a:lnTo>
                <a:lnTo>
                  <a:pt x="268298" y="1574830"/>
                </a:lnTo>
                <a:lnTo>
                  <a:pt x="263739" y="1574830"/>
                </a:lnTo>
                <a:lnTo>
                  <a:pt x="259397" y="1574179"/>
                </a:lnTo>
                <a:lnTo>
                  <a:pt x="254839" y="1573311"/>
                </a:lnTo>
                <a:lnTo>
                  <a:pt x="250498" y="1572010"/>
                </a:lnTo>
                <a:lnTo>
                  <a:pt x="246374" y="1570275"/>
                </a:lnTo>
                <a:lnTo>
                  <a:pt x="242249" y="1568106"/>
                </a:lnTo>
                <a:lnTo>
                  <a:pt x="238776" y="1565503"/>
                </a:lnTo>
                <a:lnTo>
                  <a:pt x="235086" y="1562467"/>
                </a:lnTo>
                <a:lnTo>
                  <a:pt x="231829" y="1559214"/>
                </a:lnTo>
                <a:lnTo>
                  <a:pt x="228791" y="1555526"/>
                </a:lnTo>
                <a:lnTo>
                  <a:pt x="135017" y="1426694"/>
                </a:lnTo>
                <a:lnTo>
                  <a:pt x="132412" y="1422790"/>
                </a:lnTo>
                <a:lnTo>
                  <a:pt x="130458" y="1418886"/>
                </a:lnTo>
                <a:lnTo>
                  <a:pt x="128722" y="1414332"/>
                </a:lnTo>
                <a:lnTo>
                  <a:pt x="127419" y="1409994"/>
                </a:lnTo>
                <a:lnTo>
                  <a:pt x="126551" y="1405439"/>
                </a:lnTo>
                <a:lnTo>
                  <a:pt x="126334" y="1401101"/>
                </a:lnTo>
                <a:lnTo>
                  <a:pt x="126334" y="1396330"/>
                </a:lnTo>
                <a:lnTo>
                  <a:pt x="126768" y="1391992"/>
                </a:lnTo>
                <a:lnTo>
                  <a:pt x="127853" y="1387654"/>
                </a:lnTo>
                <a:lnTo>
                  <a:pt x="129156" y="1383317"/>
                </a:lnTo>
                <a:lnTo>
                  <a:pt x="130893" y="1379196"/>
                </a:lnTo>
                <a:lnTo>
                  <a:pt x="133063" y="1375075"/>
                </a:lnTo>
                <a:lnTo>
                  <a:pt x="135668" y="1371171"/>
                </a:lnTo>
                <a:lnTo>
                  <a:pt x="138490" y="1367701"/>
                </a:lnTo>
                <a:lnTo>
                  <a:pt x="141746" y="1364447"/>
                </a:lnTo>
                <a:lnTo>
                  <a:pt x="145653" y="1361411"/>
                </a:lnTo>
                <a:lnTo>
                  <a:pt x="272856" y="1269016"/>
                </a:lnTo>
                <a:lnTo>
                  <a:pt x="266995" y="1256654"/>
                </a:lnTo>
                <a:lnTo>
                  <a:pt x="261351" y="1244074"/>
                </a:lnTo>
                <a:lnTo>
                  <a:pt x="255707" y="1231711"/>
                </a:lnTo>
                <a:lnTo>
                  <a:pt x="250281" y="1218698"/>
                </a:lnTo>
                <a:lnTo>
                  <a:pt x="245071" y="1205902"/>
                </a:lnTo>
                <a:lnTo>
                  <a:pt x="240295" y="1193105"/>
                </a:lnTo>
                <a:lnTo>
                  <a:pt x="235737" y="1180092"/>
                </a:lnTo>
                <a:lnTo>
                  <a:pt x="231178" y="1166862"/>
                </a:lnTo>
                <a:lnTo>
                  <a:pt x="227054" y="1153848"/>
                </a:lnTo>
                <a:lnTo>
                  <a:pt x="222930" y="1140401"/>
                </a:lnTo>
                <a:lnTo>
                  <a:pt x="219457" y="1126737"/>
                </a:lnTo>
                <a:lnTo>
                  <a:pt x="215767" y="1113507"/>
                </a:lnTo>
                <a:lnTo>
                  <a:pt x="212728" y="1099626"/>
                </a:lnTo>
                <a:lnTo>
                  <a:pt x="209689" y="1085962"/>
                </a:lnTo>
                <a:lnTo>
                  <a:pt x="207084" y="1072082"/>
                </a:lnTo>
                <a:lnTo>
                  <a:pt x="204479" y="1058201"/>
                </a:lnTo>
                <a:lnTo>
                  <a:pt x="47104" y="1058201"/>
                </a:lnTo>
                <a:lnTo>
                  <a:pt x="42111" y="1057983"/>
                </a:lnTo>
                <a:lnTo>
                  <a:pt x="37552" y="1057116"/>
                </a:lnTo>
                <a:lnTo>
                  <a:pt x="32994" y="1056032"/>
                </a:lnTo>
                <a:lnTo>
                  <a:pt x="28653" y="1054513"/>
                </a:lnTo>
                <a:lnTo>
                  <a:pt x="24745" y="1052562"/>
                </a:lnTo>
                <a:lnTo>
                  <a:pt x="20839" y="1050175"/>
                </a:lnTo>
                <a:lnTo>
                  <a:pt x="16931" y="1047356"/>
                </a:lnTo>
                <a:lnTo>
                  <a:pt x="13892" y="1044536"/>
                </a:lnTo>
                <a:lnTo>
                  <a:pt x="10853" y="1041283"/>
                </a:lnTo>
                <a:lnTo>
                  <a:pt x="8032" y="1037596"/>
                </a:lnTo>
                <a:lnTo>
                  <a:pt x="5644" y="1033692"/>
                </a:lnTo>
                <a:lnTo>
                  <a:pt x="3690" y="1029571"/>
                </a:lnTo>
                <a:lnTo>
                  <a:pt x="1954" y="1025234"/>
                </a:lnTo>
                <a:lnTo>
                  <a:pt x="1085" y="1020896"/>
                </a:lnTo>
                <a:lnTo>
                  <a:pt x="217" y="1015907"/>
                </a:lnTo>
                <a:lnTo>
                  <a:pt x="0" y="1011353"/>
                </a:lnTo>
                <a:lnTo>
                  <a:pt x="0" y="852156"/>
                </a:lnTo>
                <a:lnTo>
                  <a:pt x="217" y="847601"/>
                </a:lnTo>
                <a:lnTo>
                  <a:pt x="1085" y="843047"/>
                </a:lnTo>
                <a:lnTo>
                  <a:pt x="1954" y="838275"/>
                </a:lnTo>
                <a:lnTo>
                  <a:pt x="3690" y="833937"/>
                </a:lnTo>
                <a:lnTo>
                  <a:pt x="5644" y="830250"/>
                </a:lnTo>
                <a:lnTo>
                  <a:pt x="8032" y="826346"/>
                </a:lnTo>
                <a:lnTo>
                  <a:pt x="10853" y="822659"/>
                </a:lnTo>
                <a:lnTo>
                  <a:pt x="13892" y="819406"/>
                </a:lnTo>
                <a:lnTo>
                  <a:pt x="16931" y="816370"/>
                </a:lnTo>
                <a:lnTo>
                  <a:pt x="20839" y="813550"/>
                </a:lnTo>
                <a:lnTo>
                  <a:pt x="24745" y="811164"/>
                </a:lnTo>
                <a:lnTo>
                  <a:pt x="28653" y="809429"/>
                </a:lnTo>
                <a:lnTo>
                  <a:pt x="32994" y="807477"/>
                </a:lnTo>
                <a:lnTo>
                  <a:pt x="37552" y="806609"/>
                </a:lnTo>
                <a:lnTo>
                  <a:pt x="42111" y="805742"/>
                </a:lnTo>
                <a:lnTo>
                  <a:pt x="47104" y="805525"/>
                </a:lnTo>
                <a:lnTo>
                  <a:pt x="204479" y="805525"/>
                </a:lnTo>
                <a:lnTo>
                  <a:pt x="207084" y="791644"/>
                </a:lnTo>
                <a:lnTo>
                  <a:pt x="209689" y="777764"/>
                </a:lnTo>
                <a:lnTo>
                  <a:pt x="212728" y="764099"/>
                </a:lnTo>
                <a:lnTo>
                  <a:pt x="215767" y="750436"/>
                </a:lnTo>
                <a:lnTo>
                  <a:pt x="219457" y="736771"/>
                </a:lnTo>
                <a:lnTo>
                  <a:pt x="222930" y="723324"/>
                </a:lnTo>
                <a:lnTo>
                  <a:pt x="227054" y="709877"/>
                </a:lnTo>
                <a:lnTo>
                  <a:pt x="231178" y="696647"/>
                </a:lnTo>
                <a:lnTo>
                  <a:pt x="235737" y="683634"/>
                </a:lnTo>
                <a:lnTo>
                  <a:pt x="240295" y="670620"/>
                </a:lnTo>
                <a:lnTo>
                  <a:pt x="245071" y="657607"/>
                </a:lnTo>
                <a:lnTo>
                  <a:pt x="250281" y="644810"/>
                </a:lnTo>
                <a:lnTo>
                  <a:pt x="255707" y="632014"/>
                </a:lnTo>
                <a:lnTo>
                  <a:pt x="261351" y="619434"/>
                </a:lnTo>
                <a:lnTo>
                  <a:pt x="266995" y="607072"/>
                </a:lnTo>
                <a:lnTo>
                  <a:pt x="272856" y="594709"/>
                </a:lnTo>
                <a:lnTo>
                  <a:pt x="145653" y="502098"/>
                </a:lnTo>
                <a:lnTo>
                  <a:pt x="141746" y="499061"/>
                </a:lnTo>
                <a:lnTo>
                  <a:pt x="138490" y="495808"/>
                </a:lnTo>
                <a:lnTo>
                  <a:pt x="135668" y="492337"/>
                </a:lnTo>
                <a:lnTo>
                  <a:pt x="133063" y="488651"/>
                </a:lnTo>
                <a:lnTo>
                  <a:pt x="130893" y="484529"/>
                </a:lnTo>
                <a:lnTo>
                  <a:pt x="129156" y="480409"/>
                </a:lnTo>
                <a:lnTo>
                  <a:pt x="127853" y="475854"/>
                </a:lnTo>
                <a:lnTo>
                  <a:pt x="126768" y="471516"/>
                </a:lnTo>
                <a:lnTo>
                  <a:pt x="126334" y="467178"/>
                </a:lnTo>
                <a:lnTo>
                  <a:pt x="126334" y="462624"/>
                </a:lnTo>
                <a:lnTo>
                  <a:pt x="126551" y="458069"/>
                </a:lnTo>
                <a:lnTo>
                  <a:pt x="127419" y="453515"/>
                </a:lnTo>
                <a:lnTo>
                  <a:pt x="128722" y="449177"/>
                </a:lnTo>
                <a:lnTo>
                  <a:pt x="130458" y="444839"/>
                </a:lnTo>
                <a:lnTo>
                  <a:pt x="132412" y="440718"/>
                </a:lnTo>
                <a:lnTo>
                  <a:pt x="135017" y="436597"/>
                </a:lnTo>
                <a:lnTo>
                  <a:pt x="228791" y="308416"/>
                </a:lnTo>
                <a:lnTo>
                  <a:pt x="231829" y="304512"/>
                </a:lnTo>
                <a:lnTo>
                  <a:pt x="235086" y="301259"/>
                </a:lnTo>
                <a:lnTo>
                  <a:pt x="238776" y="298005"/>
                </a:lnTo>
                <a:lnTo>
                  <a:pt x="242249" y="295619"/>
                </a:lnTo>
                <a:lnTo>
                  <a:pt x="246374" y="293451"/>
                </a:lnTo>
                <a:lnTo>
                  <a:pt x="250498" y="291715"/>
                </a:lnTo>
                <a:lnTo>
                  <a:pt x="254839" y="290414"/>
                </a:lnTo>
                <a:lnTo>
                  <a:pt x="259397" y="289330"/>
                </a:lnTo>
                <a:lnTo>
                  <a:pt x="263739" y="288896"/>
                </a:lnTo>
                <a:lnTo>
                  <a:pt x="268298" y="288896"/>
                </a:lnTo>
                <a:lnTo>
                  <a:pt x="272856" y="289330"/>
                </a:lnTo>
                <a:lnTo>
                  <a:pt x="277197" y="290197"/>
                </a:lnTo>
                <a:lnTo>
                  <a:pt x="281756" y="291499"/>
                </a:lnTo>
                <a:lnTo>
                  <a:pt x="286097" y="293017"/>
                </a:lnTo>
                <a:lnTo>
                  <a:pt x="290222" y="295186"/>
                </a:lnTo>
                <a:lnTo>
                  <a:pt x="294346" y="297788"/>
                </a:lnTo>
                <a:lnTo>
                  <a:pt x="421549" y="390400"/>
                </a:lnTo>
                <a:lnTo>
                  <a:pt x="431751" y="380857"/>
                </a:lnTo>
                <a:lnTo>
                  <a:pt x="441953" y="371314"/>
                </a:lnTo>
                <a:lnTo>
                  <a:pt x="452155" y="361988"/>
                </a:lnTo>
                <a:lnTo>
                  <a:pt x="462791" y="353095"/>
                </a:lnTo>
                <a:lnTo>
                  <a:pt x="473645" y="344203"/>
                </a:lnTo>
                <a:lnTo>
                  <a:pt x="484281" y="335527"/>
                </a:lnTo>
                <a:lnTo>
                  <a:pt x="495135" y="327068"/>
                </a:lnTo>
                <a:lnTo>
                  <a:pt x="506423" y="318827"/>
                </a:lnTo>
                <a:lnTo>
                  <a:pt x="517927" y="310585"/>
                </a:lnTo>
                <a:lnTo>
                  <a:pt x="529215" y="302994"/>
                </a:lnTo>
                <a:lnTo>
                  <a:pt x="540936" y="295186"/>
                </a:lnTo>
                <a:lnTo>
                  <a:pt x="552658" y="287811"/>
                </a:lnTo>
                <a:lnTo>
                  <a:pt x="564597" y="280654"/>
                </a:lnTo>
                <a:lnTo>
                  <a:pt x="576753" y="273497"/>
                </a:lnTo>
                <a:lnTo>
                  <a:pt x="588909" y="266773"/>
                </a:lnTo>
                <a:lnTo>
                  <a:pt x="601282" y="260050"/>
                </a:lnTo>
                <a:lnTo>
                  <a:pt x="552224" y="110396"/>
                </a:lnTo>
                <a:lnTo>
                  <a:pt x="550922" y="105842"/>
                </a:lnTo>
                <a:lnTo>
                  <a:pt x="550488" y="100853"/>
                </a:lnTo>
                <a:lnTo>
                  <a:pt x="550053" y="96299"/>
                </a:lnTo>
                <a:lnTo>
                  <a:pt x="550271" y="91961"/>
                </a:lnTo>
                <a:lnTo>
                  <a:pt x="550704" y="87406"/>
                </a:lnTo>
                <a:lnTo>
                  <a:pt x="552007" y="82852"/>
                </a:lnTo>
                <a:lnTo>
                  <a:pt x="553310" y="78514"/>
                </a:lnTo>
                <a:lnTo>
                  <a:pt x="555046" y="74826"/>
                </a:lnTo>
                <a:lnTo>
                  <a:pt x="557434" y="70706"/>
                </a:lnTo>
                <a:lnTo>
                  <a:pt x="560039" y="67018"/>
                </a:lnTo>
                <a:lnTo>
                  <a:pt x="563078" y="63765"/>
                </a:lnTo>
                <a:lnTo>
                  <a:pt x="566551" y="60512"/>
                </a:lnTo>
                <a:lnTo>
                  <a:pt x="570024" y="57693"/>
                </a:lnTo>
                <a:lnTo>
                  <a:pt x="573931" y="55090"/>
                </a:lnTo>
                <a:lnTo>
                  <a:pt x="578056" y="53137"/>
                </a:lnTo>
                <a:lnTo>
                  <a:pt x="582614" y="51402"/>
                </a:lnTo>
                <a:lnTo>
                  <a:pt x="733912" y="1952"/>
                </a:lnTo>
                <a:lnTo>
                  <a:pt x="738470" y="868"/>
                </a:lnTo>
                <a:lnTo>
                  <a:pt x="743246" y="216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Freeform 4"/>
          <p:cNvSpPr/>
          <p:nvPr/>
        </p:nvSpPr>
        <p:spPr>
          <a:xfrm>
            <a:off x="4067465" y="3482773"/>
            <a:ext cx="2116735" cy="2070873"/>
          </a:xfrm>
          <a:custGeom>
            <a:rect l="l" t="t" r="r" b="b"/>
            <a:pathLst>
              <a:path w="1905000" h="1863725">
                <a:moveTo>
                  <a:pt x="952500" y="355818"/>
                </a:moveTo>
                <a:cubicBezTo>
                  <a:pt x="634360" y="355818"/>
                  <a:pt x="376456" y="613722"/>
                  <a:pt x="376456" y="931862"/>
                </a:cubicBezTo>
                <a:cubicBezTo>
                  <a:pt x="376456" y="1250002"/>
                  <a:pt x="634360" y="1507906"/>
                  <a:pt x="952500" y="1507906"/>
                </a:cubicBezTo>
                <a:cubicBezTo>
                  <a:pt x="1270640" y="1507906"/>
                  <a:pt x="1528544" y="1250002"/>
                  <a:pt x="1528544" y="931862"/>
                </a:cubicBezTo>
                <a:cubicBezTo>
                  <a:pt x="1528544" y="613722"/>
                  <a:pt x="1270640" y="355818"/>
                  <a:pt x="952500" y="355818"/>
                </a:cubicBezTo>
                <a:close/>
                <a:moveTo>
                  <a:pt x="747804" y="0"/>
                </a:moveTo>
                <a:lnTo>
                  <a:pt x="752363" y="0"/>
                </a:lnTo>
                <a:lnTo>
                  <a:pt x="756921" y="650"/>
                </a:lnTo>
                <a:lnTo>
                  <a:pt x="761262" y="1735"/>
                </a:lnTo>
                <a:lnTo>
                  <a:pt x="765604" y="3253"/>
                </a:lnTo>
                <a:lnTo>
                  <a:pt x="769728" y="4988"/>
                </a:lnTo>
                <a:lnTo>
                  <a:pt x="773635" y="7374"/>
                </a:lnTo>
                <a:lnTo>
                  <a:pt x="777108" y="9977"/>
                </a:lnTo>
                <a:lnTo>
                  <a:pt x="780798" y="12796"/>
                </a:lnTo>
                <a:lnTo>
                  <a:pt x="783837" y="16050"/>
                </a:lnTo>
                <a:lnTo>
                  <a:pt x="786660" y="19736"/>
                </a:lnTo>
                <a:lnTo>
                  <a:pt x="789264" y="23640"/>
                </a:lnTo>
                <a:lnTo>
                  <a:pt x="791218" y="27978"/>
                </a:lnTo>
                <a:lnTo>
                  <a:pt x="793172" y="32316"/>
                </a:lnTo>
                <a:lnTo>
                  <a:pt x="841361" y="181970"/>
                </a:lnTo>
                <a:lnTo>
                  <a:pt x="855036" y="180018"/>
                </a:lnTo>
                <a:lnTo>
                  <a:pt x="868929" y="178499"/>
                </a:lnTo>
                <a:lnTo>
                  <a:pt x="882604" y="176981"/>
                </a:lnTo>
                <a:lnTo>
                  <a:pt x="896497" y="175897"/>
                </a:lnTo>
                <a:lnTo>
                  <a:pt x="910389" y="175029"/>
                </a:lnTo>
                <a:lnTo>
                  <a:pt x="924281" y="174378"/>
                </a:lnTo>
                <a:lnTo>
                  <a:pt x="938391" y="173945"/>
                </a:lnTo>
                <a:lnTo>
                  <a:pt x="952500" y="173945"/>
                </a:lnTo>
                <a:lnTo>
                  <a:pt x="966392" y="173945"/>
                </a:lnTo>
                <a:lnTo>
                  <a:pt x="980719" y="174378"/>
                </a:lnTo>
                <a:lnTo>
                  <a:pt x="994612" y="175029"/>
                </a:lnTo>
                <a:lnTo>
                  <a:pt x="1008505" y="175897"/>
                </a:lnTo>
                <a:lnTo>
                  <a:pt x="1022397" y="176981"/>
                </a:lnTo>
                <a:lnTo>
                  <a:pt x="1035855" y="178499"/>
                </a:lnTo>
                <a:lnTo>
                  <a:pt x="1049747" y="180018"/>
                </a:lnTo>
                <a:lnTo>
                  <a:pt x="1063423" y="181970"/>
                </a:lnTo>
                <a:lnTo>
                  <a:pt x="1112046" y="32316"/>
                </a:lnTo>
                <a:lnTo>
                  <a:pt x="1113783" y="27762"/>
                </a:lnTo>
                <a:lnTo>
                  <a:pt x="1115954" y="23640"/>
                </a:lnTo>
                <a:lnTo>
                  <a:pt x="1118558" y="19736"/>
                </a:lnTo>
                <a:lnTo>
                  <a:pt x="1121380" y="16050"/>
                </a:lnTo>
                <a:lnTo>
                  <a:pt x="1124419" y="12796"/>
                </a:lnTo>
                <a:lnTo>
                  <a:pt x="1127675" y="9977"/>
                </a:lnTo>
                <a:lnTo>
                  <a:pt x="1131582" y="7157"/>
                </a:lnTo>
                <a:lnTo>
                  <a:pt x="1135490" y="4988"/>
                </a:lnTo>
                <a:lnTo>
                  <a:pt x="1139614" y="3253"/>
                </a:lnTo>
                <a:lnTo>
                  <a:pt x="1143738" y="1735"/>
                </a:lnTo>
                <a:lnTo>
                  <a:pt x="1148080" y="650"/>
                </a:lnTo>
                <a:lnTo>
                  <a:pt x="1152638" y="0"/>
                </a:lnTo>
                <a:lnTo>
                  <a:pt x="1157414" y="0"/>
                </a:lnTo>
                <a:lnTo>
                  <a:pt x="1161972" y="216"/>
                </a:lnTo>
                <a:lnTo>
                  <a:pt x="1166531" y="868"/>
                </a:lnTo>
                <a:lnTo>
                  <a:pt x="1171306" y="1952"/>
                </a:lnTo>
                <a:lnTo>
                  <a:pt x="1322169" y="51402"/>
                </a:lnTo>
                <a:lnTo>
                  <a:pt x="1326945" y="52921"/>
                </a:lnTo>
                <a:lnTo>
                  <a:pt x="1331069" y="55090"/>
                </a:lnTo>
                <a:lnTo>
                  <a:pt x="1335194" y="57475"/>
                </a:lnTo>
                <a:lnTo>
                  <a:pt x="1338666" y="60295"/>
                </a:lnTo>
                <a:lnTo>
                  <a:pt x="1342139" y="63765"/>
                </a:lnTo>
                <a:lnTo>
                  <a:pt x="1344962" y="67018"/>
                </a:lnTo>
                <a:lnTo>
                  <a:pt x="1347349" y="70706"/>
                </a:lnTo>
                <a:lnTo>
                  <a:pt x="1349737" y="74392"/>
                </a:lnTo>
                <a:lnTo>
                  <a:pt x="1351474" y="78514"/>
                </a:lnTo>
                <a:lnTo>
                  <a:pt x="1353210" y="82852"/>
                </a:lnTo>
                <a:lnTo>
                  <a:pt x="1354079" y="87406"/>
                </a:lnTo>
                <a:lnTo>
                  <a:pt x="1354730" y="91961"/>
                </a:lnTo>
                <a:lnTo>
                  <a:pt x="1354946" y="96515"/>
                </a:lnTo>
                <a:lnTo>
                  <a:pt x="1354296" y="101287"/>
                </a:lnTo>
                <a:lnTo>
                  <a:pt x="1353645" y="105842"/>
                </a:lnTo>
                <a:lnTo>
                  <a:pt x="1352559" y="110396"/>
                </a:lnTo>
                <a:lnTo>
                  <a:pt x="1303718" y="260050"/>
                </a:lnTo>
                <a:lnTo>
                  <a:pt x="1316091" y="266773"/>
                </a:lnTo>
                <a:lnTo>
                  <a:pt x="1328464" y="273497"/>
                </a:lnTo>
                <a:lnTo>
                  <a:pt x="1340403" y="280654"/>
                </a:lnTo>
                <a:lnTo>
                  <a:pt x="1352342" y="287811"/>
                </a:lnTo>
                <a:lnTo>
                  <a:pt x="1364281" y="295186"/>
                </a:lnTo>
                <a:lnTo>
                  <a:pt x="1375785" y="302994"/>
                </a:lnTo>
                <a:lnTo>
                  <a:pt x="1387073" y="310585"/>
                </a:lnTo>
                <a:lnTo>
                  <a:pt x="1398578" y="318827"/>
                </a:lnTo>
                <a:lnTo>
                  <a:pt x="1409648" y="327068"/>
                </a:lnTo>
                <a:lnTo>
                  <a:pt x="1420719" y="335527"/>
                </a:lnTo>
                <a:lnTo>
                  <a:pt x="1431572" y="344203"/>
                </a:lnTo>
                <a:lnTo>
                  <a:pt x="1442209" y="353095"/>
                </a:lnTo>
                <a:lnTo>
                  <a:pt x="1452628" y="361988"/>
                </a:lnTo>
                <a:lnTo>
                  <a:pt x="1463047" y="371314"/>
                </a:lnTo>
                <a:lnTo>
                  <a:pt x="1473250" y="380857"/>
                </a:lnTo>
                <a:lnTo>
                  <a:pt x="1483234" y="390400"/>
                </a:lnTo>
                <a:lnTo>
                  <a:pt x="1610872" y="297788"/>
                </a:lnTo>
                <a:lnTo>
                  <a:pt x="1614779" y="295186"/>
                </a:lnTo>
                <a:lnTo>
                  <a:pt x="1619120" y="293017"/>
                </a:lnTo>
                <a:lnTo>
                  <a:pt x="1623244" y="291499"/>
                </a:lnTo>
                <a:lnTo>
                  <a:pt x="1627803" y="290197"/>
                </a:lnTo>
                <a:lnTo>
                  <a:pt x="1632144" y="289330"/>
                </a:lnTo>
                <a:lnTo>
                  <a:pt x="1636702" y="288896"/>
                </a:lnTo>
                <a:lnTo>
                  <a:pt x="1641261" y="288896"/>
                </a:lnTo>
                <a:lnTo>
                  <a:pt x="1645603" y="289330"/>
                </a:lnTo>
                <a:lnTo>
                  <a:pt x="1649944" y="290414"/>
                </a:lnTo>
                <a:lnTo>
                  <a:pt x="1654285" y="291715"/>
                </a:lnTo>
                <a:lnTo>
                  <a:pt x="1658410" y="293451"/>
                </a:lnTo>
                <a:lnTo>
                  <a:pt x="1662534" y="295619"/>
                </a:lnTo>
                <a:lnTo>
                  <a:pt x="1666441" y="298005"/>
                </a:lnTo>
                <a:lnTo>
                  <a:pt x="1670132" y="301259"/>
                </a:lnTo>
                <a:lnTo>
                  <a:pt x="1673171" y="304512"/>
                </a:lnTo>
                <a:lnTo>
                  <a:pt x="1676210" y="308416"/>
                </a:lnTo>
                <a:lnTo>
                  <a:pt x="1769766" y="436597"/>
                </a:lnTo>
                <a:lnTo>
                  <a:pt x="1772371" y="440718"/>
                </a:lnTo>
                <a:lnTo>
                  <a:pt x="1774542" y="444839"/>
                </a:lnTo>
                <a:lnTo>
                  <a:pt x="1776278" y="449177"/>
                </a:lnTo>
                <a:lnTo>
                  <a:pt x="1777581" y="453515"/>
                </a:lnTo>
                <a:lnTo>
                  <a:pt x="1778449" y="458069"/>
                </a:lnTo>
                <a:lnTo>
                  <a:pt x="1778666" y="462624"/>
                </a:lnTo>
                <a:lnTo>
                  <a:pt x="1778666" y="467178"/>
                </a:lnTo>
                <a:lnTo>
                  <a:pt x="1778015" y="471516"/>
                </a:lnTo>
                <a:lnTo>
                  <a:pt x="1777146" y="475854"/>
                </a:lnTo>
                <a:lnTo>
                  <a:pt x="1775844" y="480409"/>
                </a:lnTo>
                <a:lnTo>
                  <a:pt x="1774325" y="484529"/>
                </a:lnTo>
                <a:lnTo>
                  <a:pt x="1771937" y="488651"/>
                </a:lnTo>
                <a:lnTo>
                  <a:pt x="1769332" y="492337"/>
                </a:lnTo>
                <a:lnTo>
                  <a:pt x="1766510" y="496025"/>
                </a:lnTo>
                <a:lnTo>
                  <a:pt x="1763254" y="499278"/>
                </a:lnTo>
                <a:lnTo>
                  <a:pt x="1759564" y="502098"/>
                </a:lnTo>
                <a:lnTo>
                  <a:pt x="1631927" y="594709"/>
                </a:lnTo>
                <a:lnTo>
                  <a:pt x="1637788" y="607072"/>
                </a:lnTo>
                <a:lnTo>
                  <a:pt x="1643866" y="619651"/>
                </a:lnTo>
                <a:lnTo>
                  <a:pt x="1649293" y="632231"/>
                </a:lnTo>
                <a:lnTo>
                  <a:pt x="1654502" y="644810"/>
                </a:lnTo>
                <a:lnTo>
                  <a:pt x="1659712" y="657607"/>
                </a:lnTo>
                <a:lnTo>
                  <a:pt x="1664704" y="670620"/>
                </a:lnTo>
                <a:lnTo>
                  <a:pt x="1669263" y="683634"/>
                </a:lnTo>
                <a:lnTo>
                  <a:pt x="1673605" y="696647"/>
                </a:lnTo>
                <a:lnTo>
                  <a:pt x="1677946" y="710094"/>
                </a:lnTo>
                <a:lnTo>
                  <a:pt x="1681853" y="723541"/>
                </a:lnTo>
                <a:lnTo>
                  <a:pt x="1685760" y="736771"/>
                </a:lnTo>
                <a:lnTo>
                  <a:pt x="1689017" y="750436"/>
                </a:lnTo>
                <a:lnTo>
                  <a:pt x="1692489" y="764099"/>
                </a:lnTo>
                <a:lnTo>
                  <a:pt x="1695311" y="777764"/>
                </a:lnTo>
                <a:lnTo>
                  <a:pt x="1698133" y="791644"/>
                </a:lnTo>
                <a:lnTo>
                  <a:pt x="1700738" y="805525"/>
                </a:lnTo>
                <a:lnTo>
                  <a:pt x="1857896" y="805525"/>
                </a:lnTo>
                <a:lnTo>
                  <a:pt x="1862672" y="805742"/>
                </a:lnTo>
                <a:lnTo>
                  <a:pt x="1867448" y="806609"/>
                </a:lnTo>
                <a:lnTo>
                  <a:pt x="1872006" y="807477"/>
                </a:lnTo>
                <a:lnTo>
                  <a:pt x="1876130" y="809429"/>
                </a:lnTo>
                <a:lnTo>
                  <a:pt x="1880255" y="811164"/>
                </a:lnTo>
                <a:lnTo>
                  <a:pt x="1884161" y="813550"/>
                </a:lnTo>
                <a:lnTo>
                  <a:pt x="1887635" y="816370"/>
                </a:lnTo>
                <a:lnTo>
                  <a:pt x="1891108" y="819406"/>
                </a:lnTo>
                <a:lnTo>
                  <a:pt x="1894147" y="822659"/>
                </a:lnTo>
                <a:lnTo>
                  <a:pt x="1896969" y="826346"/>
                </a:lnTo>
                <a:lnTo>
                  <a:pt x="1899356" y="830250"/>
                </a:lnTo>
                <a:lnTo>
                  <a:pt x="1901310" y="833937"/>
                </a:lnTo>
                <a:lnTo>
                  <a:pt x="1902830" y="838275"/>
                </a:lnTo>
                <a:lnTo>
                  <a:pt x="1903915" y="843047"/>
                </a:lnTo>
                <a:lnTo>
                  <a:pt x="1904566" y="847601"/>
                </a:lnTo>
                <a:lnTo>
                  <a:pt x="1905000" y="852156"/>
                </a:lnTo>
                <a:lnTo>
                  <a:pt x="1905000" y="1011353"/>
                </a:lnTo>
                <a:lnTo>
                  <a:pt x="1904566" y="1015907"/>
                </a:lnTo>
                <a:lnTo>
                  <a:pt x="1904132" y="1020896"/>
                </a:lnTo>
                <a:lnTo>
                  <a:pt x="1902830" y="1025234"/>
                </a:lnTo>
                <a:lnTo>
                  <a:pt x="1901310" y="1029571"/>
                </a:lnTo>
                <a:lnTo>
                  <a:pt x="1899356" y="1033692"/>
                </a:lnTo>
                <a:lnTo>
                  <a:pt x="1896969" y="1037596"/>
                </a:lnTo>
                <a:lnTo>
                  <a:pt x="1894147" y="1041283"/>
                </a:lnTo>
                <a:lnTo>
                  <a:pt x="1891325" y="1044536"/>
                </a:lnTo>
                <a:lnTo>
                  <a:pt x="1887852" y="1047356"/>
                </a:lnTo>
                <a:lnTo>
                  <a:pt x="1884161" y="1050175"/>
                </a:lnTo>
                <a:lnTo>
                  <a:pt x="1880255" y="1052562"/>
                </a:lnTo>
                <a:lnTo>
                  <a:pt x="1876130" y="1054513"/>
                </a:lnTo>
                <a:lnTo>
                  <a:pt x="1872006" y="1056032"/>
                </a:lnTo>
                <a:lnTo>
                  <a:pt x="1867448" y="1057116"/>
                </a:lnTo>
                <a:lnTo>
                  <a:pt x="1862672" y="1057983"/>
                </a:lnTo>
                <a:lnTo>
                  <a:pt x="1858113" y="1058201"/>
                </a:lnTo>
                <a:lnTo>
                  <a:pt x="1700738" y="1058201"/>
                </a:lnTo>
                <a:lnTo>
                  <a:pt x="1698133" y="1072082"/>
                </a:lnTo>
                <a:lnTo>
                  <a:pt x="1695311" y="1085962"/>
                </a:lnTo>
                <a:lnTo>
                  <a:pt x="1692489" y="1099626"/>
                </a:lnTo>
                <a:lnTo>
                  <a:pt x="1689017" y="1113507"/>
                </a:lnTo>
                <a:lnTo>
                  <a:pt x="1685760" y="1126737"/>
                </a:lnTo>
                <a:lnTo>
                  <a:pt x="1681853" y="1140401"/>
                </a:lnTo>
                <a:lnTo>
                  <a:pt x="1677946" y="1153848"/>
                </a:lnTo>
                <a:lnTo>
                  <a:pt x="1673605" y="1166862"/>
                </a:lnTo>
                <a:lnTo>
                  <a:pt x="1669263" y="1180092"/>
                </a:lnTo>
                <a:lnTo>
                  <a:pt x="1664704" y="1193105"/>
                </a:lnTo>
                <a:lnTo>
                  <a:pt x="1659712" y="1205902"/>
                </a:lnTo>
                <a:lnTo>
                  <a:pt x="1654502" y="1218698"/>
                </a:lnTo>
                <a:lnTo>
                  <a:pt x="1649293" y="1231711"/>
                </a:lnTo>
                <a:lnTo>
                  <a:pt x="1643866" y="1244291"/>
                </a:lnTo>
                <a:lnTo>
                  <a:pt x="1637788" y="1256654"/>
                </a:lnTo>
                <a:lnTo>
                  <a:pt x="1631927" y="1269016"/>
                </a:lnTo>
                <a:lnTo>
                  <a:pt x="1759564" y="1361411"/>
                </a:lnTo>
                <a:lnTo>
                  <a:pt x="1763254" y="1364231"/>
                </a:lnTo>
                <a:lnTo>
                  <a:pt x="1766510" y="1367701"/>
                </a:lnTo>
                <a:lnTo>
                  <a:pt x="1769332" y="1371171"/>
                </a:lnTo>
                <a:lnTo>
                  <a:pt x="1771937" y="1375075"/>
                </a:lnTo>
                <a:lnTo>
                  <a:pt x="1774325" y="1379196"/>
                </a:lnTo>
                <a:lnTo>
                  <a:pt x="1775844" y="1383317"/>
                </a:lnTo>
                <a:lnTo>
                  <a:pt x="1777146" y="1387654"/>
                </a:lnTo>
                <a:lnTo>
                  <a:pt x="1778015" y="1391992"/>
                </a:lnTo>
                <a:lnTo>
                  <a:pt x="1778666" y="1396330"/>
                </a:lnTo>
                <a:lnTo>
                  <a:pt x="1778666" y="1401101"/>
                </a:lnTo>
                <a:lnTo>
                  <a:pt x="1778449" y="1405439"/>
                </a:lnTo>
                <a:lnTo>
                  <a:pt x="1777581" y="1409994"/>
                </a:lnTo>
                <a:lnTo>
                  <a:pt x="1776278" y="1414332"/>
                </a:lnTo>
                <a:lnTo>
                  <a:pt x="1774542" y="1418886"/>
                </a:lnTo>
                <a:lnTo>
                  <a:pt x="1772371" y="1422790"/>
                </a:lnTo>
                <a:lnTo>
                  <a:pt x="1769766" y="1426694"/>
                </a:lnTo>
                <a:lnTo>
                  <a:pt x="1676210" y="1555526"/>
                </a:lnTo>
                <a:lnTo>
                  <a:pt x="1673171" y="1559214"/>
                </a:lnTo>
                <a:lnTo>
                  <a:pt x="1670132" y="1562467"/>
                </a:lnTo>
                <a:lnTo>
                  <a:pt x="1666441" y="1565503"/>
                </a:lnTo>
                <a:lnTo>
                  <a:pt x="1662534" y="1567889"/>
                </a:lnTo>
                <a:lnTo>
                  <a:pt x="1658410" y="1570275"/>
                </a:lnTo>
                <a:lnTo>
                  <a:pt x="1654285" y="1572010"/>
                </a:lnTo>
                <a:lnTo>
                  <a:pt x="1649944" y="1573311"/>
                </a:lnTo>
                <a:lnTo>
                  <a:pt x="1645603" y="1573962"/>
                </a:lnTo>
                <a:lnTo>
                  <a:pt x="1641261" y="1574612"/>
                </a:lnTo>
                <a:lnTo>
                  <a:pt x="1636702" y="1574830"/>
                </a:lnTo>
                <a:lnTo>
                  <a:pt x="1632144" y="1574179"/>
                </a:lnTo>
                <a:lnTo>
                  <a:pt x="1627586" y="1573528"/>
                </a:lnTo>
                <a:lnTo>
                  <a:pt x="1623244" y="1572227"/>
                </a:lnTo>
                <a:lnTo>
                  <a:pt x="1618903" y="1570708"/>
                </a:lnTo>
                <a:lnTo>
                  <a:pt x="1614779" y="1568323"/>
                </a:lnTo>
                <a:lnTo>
                  <a:pt x="1610872" y="1565720"/>
                </a:lnTo>
                <a:lnTo>
                  <a:pt x="1483234" y="1473326"/>
                </a:lnTo>
                <a:lnTo>
                  <a:pt x="1473250" y="1483085"/>
                </a:lnTo>
                <a:lnTo>
                  <a:pt x="1463047" y="1492195"/>
                </a:lnTo>
                <a:lnTo>
                  <a:pt x="1452628" y="1501521"/>
                </a:lnTo>
                <a:lnTo>
                  <a:pt x="1442209" y="1510631"/>
                </a:lnTo>
                <a:lnTo>
                  <a:pt x="1431572" y="1519523"/>
                </a:lnTo>
                <a:lnTo>
                  <a:pt x="1420719" y="1527982"/>
                </a:lnTo>
                <a:lnTo>
                  <a:pt x="1409648" y="1536440"/>
                </a:lnTo>
                <a:lnTo>
                  <a:pt x="1398578" y="1544682"/>
                </a:lnTo>
                <a:lnTo>
                  <a:pt x="1387290" y="1552923"/>
                </a:lnTo>
                <a:lnTo>
                  <a:pt x="1375785" y="1560731"/>
                </a:lnTo>
                <a:lnTo>
                  <a:pt x="1364281" y="1568323"/>
                </a:lnTo>
                <a:lnTo>
                  <a:pt x="1352342" y="1575914"/>
                </a:lnTo>
                <a:lnTo>
                  <a:pt x="1340403" y="1583071"/>
                </a:lnTo>
                <a:lnTo>
                  <a:pt x="1328464" y="1590228"/>
                </a:lnTo>
                <a:lnTo>
                  <a:pt x="1316091" y="1596952"/>
                </a:lnTo>
                <a:lnTo>
                  <a:pt x="1303718" y="1603676"/>
                </a:lnTo>
                <a:lnTo>
                  <a:pt x="1352559" y="1753112"/>
                </a:lnTo>
                <a:lnTo>
                  <a:pt x="1353645" y="1757883"/>
                </a:lnTo>
                <a:lnTo>
                  <a:pt x="1354296" y="1762655"/>
                </a:lnTo>
                <a:lnTo>
                  <a:pt x="1354946" y="1767426"/>
                </a:lnTo>
                <a:lnTo>
                  <a:pt x="1354730" y="1771764"/>
                </a:lnTo>
                <a:lnTo>
                  <a:pt x="1354079" y="1776319"/>
                </a:lnTo>
                <a:lnTo>
                  <a:pt x="1353210" y="1780657"/>
                </a:lnTo>
                <a:lnTo>
                  <a:pt x="1351474" y="1784995"/>
                </a:lnTo>
                <a:lnTo>
                  <a:pt x="1349737" y="1789115"/>
                </a:lnTo>
                <a:lnTo>
                  <a:pt x="1347349" y="1793019"/>
                </a:lnTo>
                <a:lnTo>
                  <a:pt x="1344962" y="1796707"/>
                </a:lnTo>
                <a:lnTo>
                  <a:pt x="1342139" y="1799960"/>
                </a:lnTo>
                <a:lnTo>
                  <a:pt x="1338666" y="1803214"/>
                </a:lnTo>
                <a:lnTo>
                  <a:pt x="1335194" y="1806033"/>
                </a:lnTo>
                <a:lnTo>
                  <a:pt x="1331286" y="1808419"/>
                </a:lnTo>
                <a:lnTo>
                  <a:pt x="1326945" y="1810588"/>
                </a:lnTo>
                <a:lnTo>
                  <a:pt x="1322603" y="1812323"/>
                </a:lnTo>
                <a:lnTo>
                  <a:pt x="1171306" y="1861556"/>
                </a:lnTo>
                <a:lnTo>
                  <a:pt x="1166531" y="1862641"/>
                </a:lnTo>
                <a:lnTo>
                  <a:pt x="1161972" y="1863508"/>
                </a:lnTo>
                <a:lnTo>
                  <a:pt x="1157414" y="1863725"/>
                </a:lnTo>
                <a:lnTo>
                  <a:pt x="1152638" y="1863725"/>
                </a:lnTo>
                <a:lnTo>
                  <a:pt x="1148080" y="1862858"/>
                </a:lnTo>
                <a:lnTo>
                  <a:pt x="1143738" y="1861990"/>
                </a:lnTo>
                <a:lnTo>
                  <a:pt x="1139614" y="1860472"/>
                </a:lnTo>
                <a:lnTo>
                  <a:pt x="1135490" y="1858520"/>
                </a:lnTo>
                <a:lnTo>
                  <a:pt x="1131365" y="1856568"/>
                </a:lnTo>
                <a:lnTo>
                  <a:pt x="1127675" y="1853748"/>
                </a:lnTo>
                <a:lnTo>
                  <a:pt x="1124419" y="1850929"/>
                </a:lnTo>
                <a:lnTo>
                  <a:pt x="1121380" y="1847459"/>
                </a:lnTo>
                <a:lnTo>
                  <a:pt x="1118558" y="1843989"/>
                </a:lnTo>
                <a:lnTo>
                  <a:pt x="1115954" y="1840085"/>
                </a:lnTo>
                <a:lnTo>
                  <a:pt x="1113783" y="1835747"/>
                </a:lnTo>
                <a:lnTo>
                  <a:pt x="1112046" y="1831409"/>
                </a:lnTo>
                <a:lnTo>
                  <a:pt x="1063423" y="1681538"/>
                </a:lnTo>
                <a:lnTo>
                  <a:pt x="1049747" y="1683491"/>
                </a:lnTo>
                <a:lnTo>
                  <a:pt x="1036289" y="1685009"/>
                </a:lnTo>
                <a:lnTo>
                  <a:pt x="1022397" y="1686310"/>
                </a:lnTo>
                <a:lnTo>
                  <a:pt x="1008505" y="1687611"/>
                </a:lnTo>
                <a:lnTo>
                  <a:pt x="994612" y="1688479"/>
                </a:lnTo>
                <a:lnTo>
                  <a:pt x="980719" y="1689130"/>
                </a:lnTo>
                <a:lnTo>
                  <a:pt x="966392" y="1689346"/>
                </a:lnTo>
                <a:lnTo>
                  <a:pt x="952500" y="1689780"/>
                </a:lnTo>
                <a:lnTo>
                  <a:pt x="938391" y="1689346"/>
                </a:lnTo>
                <a:lnTo>
                  <a:pt x="924281" y="1689130"/>
                </a:lnTo>
                <a:lnTo>
                  <a:pt x="910389" y="1688479"/>
                </a:lnTo>
                <a:lnTo>
                  <a:pt x="896497" y="1687611"/>
                </a:lnTo>
                <a:lnTo>
                  <a:pt x="882604" y="1686310"/>
                </a:lnTo>
                <a:lnTo>
                  <a:pt x="868929" y="1685009"/>
                </a:lnTo>
                <a:lnTo>
                  <a:pt x="855036" y="1683491"/>
                </a:lnTo>
                <a:lnTo>
                  <a:pt x="841361" y="1681538"/>
                </a:lnTo>
                <a:lnTo>
                  <a:pt x="793172" y="1831409"/>
                </a:lnTo>
                <a:lnTo>
                  <a:pt x="791218" y="1835963"/>
                </a:lnTo>
                <a:lnTo>
                  <a:pt x="789264" y="1840085"/>
                </a:lnTo>
                <a:lnTo>
                  <a:pt x="786660" y="1843989"/>
                </a:lnTo>
                <a:lnTo>
                  <a:pt x="783837" y="1847459"/>
                </a:lnTo>
                <a:lnTo>
                  <a:pt x="780798" y="1850929"/>
                </a:lnTo>
                <a:lnTo>
                  <a:pt x="777108" y="1853748"/>
                </a:lnTo>
                <a:lnTo>
                  <a:pt x="773635" y="1856568"/>
                </a:lnTo>
                <a:lnTo>
                  <a:pt x="769728" y="1858520"/>
                </a:lnTo>
                <a:lnTo>
                  <a:pt x="765604" y="1860472"/>
                </a:lnTo>
                <a:lnTo>
                  <a:pt x="761262" y="1861990"/>
                </a:lnTo>
                <a:lnTo>
                  <a:pt x="756921" y="1862858"/>
                </a:lnTo>
                <a:lnTo>
                  <a:pt x="752145" y="1863725"/>
                </a:lnTo>
                <a:lnTo>
                  <a:pt x="747804" y="1863725"/>
                </a:lnTo>
                <a:lnTo>
                  <a:pt x="743246" y="1863508"/>
                </a:lnTo>
                <a:lnTo>
                  <a:pt x="738470" y="1862641"/>
                </a:lnTo>
                <a:lnTo>
                  <a:pt x="733694" y="1861340"/>
                </a:lnTo>
                <a:lnTo>
                  <a:pt x="582614" y="1812323"/>
                </a:lnTo>
                <a:lnTo>
                  <a:pt x="578056" y="1810588"/>
                </a:lnTo>
                <a:lnTo>
                  <a:pt x="573931" y="1808419"/>
                </a:lnTo>
                <a:lnTo>
                  <a:pt x="570024" y="1806033"/>
                </a:lnTo>
                <a:lnTo>
                  <a:pt x="566551" y="1803214"/>
                </a:lnTo>
                <a:lnTo>
                  <a:pt x="563078" y="1799960"/>
                </a:lnTo>
                <a:lnTo>
                  <a:pt x="560039" y="1796707"/>
                </a:lnTo>
                <a:lnTo>
                  <a:pt x="557434" y="1793019"/>
                </a:lnTo>
                <a:lnTo>
                  <a:pt x="555481" y="1789115"/>
                </a:lnTo>
                <a:lnTo>
                  <a:pt x="553310" y="1784995"/>
                </a:lnTo>
                <a:lnTo>
                  <a:pt x="552007" y="1780657"/>
                </a:lnTo>
                <a:lnTo>
                  <a:pt x="550922" y="1776319"/>
                </a:lnTo>
                <a:lnTo>
                  <a:pt x="550271" y="1771764"/>
                </a:lnTo>
                <a:lnTo>
                  <a:pt x="550271" y="1767426"/>
                </a:lnTo>
                <a:lnTo>
                  <a:pt x="550488" y="1762655"/>
                </a:lnTo>
                <a:lnTo>
                  <a:pt x="551356" y="1757883"/>
                </a:lnTo>
                <a:lnTo>
                  <a:pt x="552224" y="1753112"/>
                </a:lnTo>
                <a:lnTo>
                  <a:pt x="601282" y="1603676"/>
                </a:lnTo>
                <a:lnTo>
                  <a:pt x="588909" y="1596952"/>
                </a:lnTo>
                <a:lnTo>
                  <a:pt x="576753" y="1590228"/>
                </a:lnTo>
                <a:lnTo>
                  <a:pt x="564597" y="1583071"/>
                </a:lnTo>
                <a:lnTo>
                  <a:pt x="552658" y="1575914"/>
                </a:lnTo>
                <a:lnTo>
                  <a:pt x="540936" y="1568323"/>
                </a:lnTo>
                <a:lnTo>
                  <a:pt x="529215" y="1560731"/>
                </a:lnTo>
                <a:lnTo>
                  <a:pt x="517927" y="1552923"/>
                </a:lnTo>
                <a:lnTo>
                  <a:pt x="506423" y="1544682"/>
                </a:lnTo>
                <a:lnTo>
                  <a:pt x="495135" y="1536440"/>
                </a:lnTo>
                <a:lnTo>
                  <a:pt x="484281" y="1527982"/>
                </a:lnTo>
                <a:lnTo>
                  <a:pt x="473428" y="1519306"/>
                </a:lnTo>
                <a:lnTo>
                  <a:pt x="462791" y="1510631"/>
                </a:lnTo>
                <a:lnTo>
                  <a:pt x="452155" y="1501521"/>
                </a:lnTo>
                <a:lnTo>
                  <a:pt x="441953" y="1492195"/>
                </a:lnTo>
                <a:lnTo>
                  <a:pt x="431751" y="1482869"/>
                </a:lnTo>
                <a:lnTo>
                  <a:pt x="421549" y="1473108"/>
                </a:lnTo>
                <a:lnTo>
                  <a:pt x="294346" y="1565720"/>
                </a:lnTo>
                <a:lnTo>
                  <a:pt x="290222" y="1568323"/>
                </a:lnTo>
                <a:lnTo>
                  <a:pt x="286097" y="1570708"/>
                </a:lnTo>
                <a:lnTo>
                  <a:pt x="281756" y="1572227"/>
                </a:lnTo>
                <a:lnTo>
                  <a:pt x="277197" y="1573528"/>
                </a:lnTo>
                <a:lnTo>
                  <a:pt x="272856" y="1574179"/>
                </a:lnTo>
                <a:lnTo>
                  <a:pt x="268298" y="1574830"/>
                </a:lnTo>
                <a:lnTo>
                  <a:pt x="263739" y="1574830"/>
                </a:lnTo>
                <a:lnTo>
                  <a:pt x="259397" y="1574179"/>
                </a:lnTo>
                <a:lnTo>
                  <a:pt x="254839" y="1573311"/>
                </a:lnTo>
                <a:lnTo>
                  <a:pt x="250498" y="1572010"/>
                </a:lnTo>
                <a:lnTo>
                  <a:pt x="246374" y="1570275"/>
                </a:lnTo>
                <a:lnTo>
                  <a:pt x="242249" y="1568106"/>
                </a:lnTo>
                <a:lnTo>
                  <a:pt x="238776" y="1565503"/>
                </a:lnTo>
                <a:lnTo>
                  <a:pt x="235086" y="1562467"/>
                </a:lnTo>
                <a:lnTo>
                  <a:pt x="231829" y="1559214"/>
                </a:lnTo>
                <a:lnTo>
                  <a:pt x="228791" y="1555526"/>
                </a:lnTo>
                <a:lnTo>
                  <a:pt x="135017" y="1426694"/>
                </a:lnTo>
                <a:lnTo>
                  <a:pt x="132412" y="1422790"/>
                </a:lnTo>
                <a:lnTo>
                  <a:pt x="130458" y="1418886"/>
                </a:lnTo>
                <a:lnTo>
                  <a:pt x="128722" y="1414332"/>
                </a:lnTo>
                <a:lnTo>
                  <a:pt x="127419" y="1409994"/>
                </a:lnTo>
                <a:lnTo>
                  <a:pt x="126551" y="1405439"/>
                </a:lnTo>
                <a:lnTo>
                  <a:pt x="126334" y="1401101"/>
                </a:lnTo>
                <a:lnTo>
                  <a:pt x="126334" y="1396330"/>
                </a:lnTo>
                <a:lnTo>
                  <a:pt x="126768" y="1391992"/>
                </a:lnTo>
                <a:lnTo>
                  <a:pt x="127853" y="1387654"/>
                </a:lnTo>
                <a:lnTo>
                  <a:pt x="129156" y="1383317"/>
                </a:lnTo>
                <a:lnTo>
                  <a:pt x="130893" y="1379196"/>
                </a:lnTo>
                <a:lnTo>
                  <a:pt x="133063" y="1375075"/>
                </a:lnTo>
                <a:lnTo>
                  <a:pt x="135668" y="1371171"/>
                </a:lnTo>
                <a:lnTo>
                  <a:pt x="138490" y="1367701"/>
                </a:lnTo>
                <a:lnTo>
                  <a:pt x="141746" y="1364447"/>
                </a:lnTo>
                <a:lnTo>
                  <a:pt x="145653" y="1361411"/>
                </a:lnTo>
                <a:lnTo>
                  <a:pt x="272856" y="1269016"/>
                </a:lnTo>
                <a:lnTo>
                  <a:pt x="266995" y="1256654"/>
                </a:lnTo>
                <a:lnTo>
                  <a:pt x="261351" y="1244074"/>
                </a:lnTo>
                <a:lnTo>
                  <a:pt x="255707" y="1231711"/>
                </a:lnTo>
                <a:lnTo>
                  <a:pt x="250281" y="1218698"/>
                </a:lnTo>
                <a:lnTo>
                  <a:pt x="245071" y="1205902"/>
                </a:lnTo>
                <a:lnTo>
                  <a:pt x="240295" y="1193105"/>
                </a:lnTo>
                <a:lnTo>
                  <a:pt x="235737" y="1180092"/>
                </a:lnTo>
                <a:lnTo>
                  <a:pt x="231178" y="1166862"/>
                </a:lnTo>
                <a:lnTo>
                  <a:pt x="227054" y="1153848"/>
                </a:lnTo>
                <a:lnTo>
                  <a:pt x="222930" y="1140401"/>
                </a:lnTo>
                <a:lnTo>
                  <a:pt x="219457" y="1126737"/>
                </a:lnTo>
                <a:lnTo>
                  <a:pt x="215767" y="1113507"/>
                </a:lnTo>
                <a:lnTo>
                  <a:pt x="212728" y="1099626"/>
                </a:lnTo>
                <a:lnTo>
                  <a:pt x="209689" y="1085962"/>
                </a:lnTo>
                <a:lnTo>
                  <a:pt x="207084" y="1072082"/>
                </a:lnTo>
                <a:lnTo>
                  <a:pt x="204479" y="1058201"/>
                </a:lnTo>
                <a:lnTo>
                  <a:pt x="47104" y="1058201"/>
                </a:lnTo>
                <a:lnTo>
                  <a:pt x="42111" y="1057983"/>
                </a:lnTo>
                <a:lnTo>
                  <a:pt x="37552" y="1057116"/>
                </a:lnTo>
                <a:lnTo>
                  <a:pt x="32994" y="1056032"/>
                </a:lnTo>
                <a:lnTo>
                  <a:pt x="28653" y="1054513"/>
                </a:lnTo>
                <a:lnTo>
                  <a:pt x="24745" y="1052562"/>
                </a:lnTo>
                <a:lnTo>
                  <a:pt x="20839" y="1050175"/>
                </a:lnTo>
                <a:lnTo>
                  <a:pt x="16931" y="1047356"/>
                </a:lnTo>
                <a:lnTo>
                  <a:pt x="13892" y="1044536"/>
                </a:lnTo>
                <a:lnTo>
                  <a:pt x="10853" y="1041283"/>
                </a:lnTo>
                <a:lnTo>
                  <a:pt x="8032" y="1037596"/>
                </a:lnTo>
                <a:lnTo>
                  <a:pt x="5644" y="1033692"/>
                </a:lnTo>
                <a:lnTo>
                  <a:pt x="3690" y="1029571"/>
                </a:lnTo>
                <a:lnTo>
                  <a:pt x="1954" y="1025234"/>
                </a:lnTo>
                <a:lnTo>
                  <a:pt x="1085" y="1020896"/>
                </a:lnTo>
                <a:lnTo>
                  <a:pt x="217" y="1015907"/>
                </a:lnTo>
                <a:lnTo>
                  <a:pt x="0" y="1011353"/>
                </a:lnTo>
                <a:lnTo>
                  <a:pt x="0" y="852156"/>
                </a:lnTo>
                <a:lnTo>
                  <a:pt x="217" y="847601"/>
                </a:lnTo>
                <a:lnTo>
                  <a:pt x="1085" y="843047"/>
                </a:lnTo>
                <a:lnTo>
                  <a:pt x="1954" y="838275"/>
                </a:lnTo>
                <a:lnTo>
                  <a:pt x="3690" y="833937"/>
                </a:lnTo>
                <a:lnTo>
                  <a:pt x="5644" y="830250"/>
                </a:lnTo>
                <a:lnTo>
                  <a:pt x="8032" y="826346"/>
                </a:lnTo>
                <a:lnTo>
                  <a:pt x="10853" y="822659"/>
                </a:lnTo>
                <a:lnTo>
                  <a:pt x="13892" y="819406"/>
                </a:lnTo>
                <a:lnTo>
                  <a:pt x="16931" y="816370"/>
                </a:lnTo>
                <a:lnTo>
                  <a:pt x="20839" y="813550"/>
                </a:lnTo>
                <a:lnTo>
                  <a:pt x="24745" y="811164"/>
                </a:lnTo>
                <a:lnTo>
                  <a:pt x="28653" y="809429"/>
                </a:lnTo>
                <a:lnTo>
                  <a:pt x="32994" y="807477"/>
                </a:lnTo>
                <a:lnTo>
                  <a:pt x="37552" y="806609"/>
                </a:lnTo>
                <a:lnTo>
                  <a:pt x="42111" y="805742"/>
                </a:lnTo>
                <a:lnTo>
                  <a:pt x="47104" y="805525"/>
                </a:lnTo>
                <a:lnTo>
                  <a:pt x="204479" y="805525"/>
                </a:lnTo>
                <a:lnTo>
                  <a:pt x="207084" y="791644"/>
                </a:lnTo>
                <a:lnTo>
                  <a:pt x="209689" y="777764"/>
                </a:lnTo>
                <a:lnTo>
                  <a:pt x="212728" y="764099"/>
                </a:lnTo>
                <a:lnTo>
                  <a:pt x="215767" y="750436"/>
                </a:lnTo>
                <a:lnTo>
                  <a:pt x="219457" y="736771"/>
                </a:lnTo>
                <a:lnTo>
                  <a:pt x="222930" y="723324"/>
                </a:lnTo>
                <a:lnTo>
                  <a:pt x="227054" y="709877"/>
                </a:lnTo>
                <a:lnTo>
                  <a:pt x="231178" y="696647"/>
                </a:lnTo>
                <a:lnTo>
                  <a:pt x="235737" y="683634"/>
                </a:lnTo>
                <a:lnTo>
                  <a:pt x="240295" y="670620"/>
                </a:lnTo>
                <a:lnTo>
                  <a:pt x="245071" y="657607"/>
                </a:lnTo>
                <a:lnTo>
                  <a:pt x="250281" y="644810"/>
                </a:lnTo>
                <a:lnTo>
                  <a:pt x="255707" y="632014"/>
                </a:lnTo>
                <a:lnTo>
                  <a:pt x="261351" y="619434"/>
                </a:lnTo>
                <a:lnTo>
                  <a:pt x="266995" y="607072"/>
                </a:lnTo>
                <a:lnTo>
                  <a:pt x="272856" y="594709"/>
                </a:lnTo>
                <a:lnTo>
                  <a:pt x="145653" y="502098"/>
                </a:lnTo>
                <a:lnTo>
                  <a:pt x="141746" y="499061"/>
                </a:lnTo>
                <a:lnTo>
                  <a:pt x="138490" y="495808"/>
                </a:lnTo>
                <a:lnTo>
                  <a:pt x="135668" y="492337"/>
                </a:lnTo>
                <a:lnTo>
                  <a:pt x="133063" y="488651"/>
                </a:lnTo>
                <a:lnTo>
                  <a:pt x="130893" y="484529"/>
                </a:lnTo>
                <a:lnTo>
                  <a:pt x="129156" y="480409"/>
                </a:lnTo>
                <a:lnTo>
                  <a:pt x="127853" y="475854"/>
                </a:lnTo>
                <a:lnTo>
                  <a:pt x="126768" y="471516"/>
                </a:lnTo>
                <a:lnTo>
                  <a:pt x="126334" y="467178"/>
                </a:lnTo>
                <a:lnTo>
                  <a:pt x="126334" y="462624"/>
                </a:lnTo>
                <a:lnTo>
                  <a:pt x="126551" y="458069"/>
                </a:lnTo>
                <a:lnTo>
                  <a:pt x="127419" y="453515"/>
                </a:lnTo>
                <a:lnTo>
                  <a:pt x="128722" y="449177"/>
                </a:lnTo>
                <a:lnTo>
                  <a:pt x="130458" y="444839"/>
                </a:lnTo>
                <a:lnTo>
                  <a:pt x="132412" y="440718"/>
                </a:lnTo>
                <a:lnTo>
                  <a:pt x="135017" y="436597"/>
                </a:lnTo>
                <a:lnTo>
                  <a:pt x="228791" y="308416"/>
                </a:lnTo>
                <a:lnTo>
                  <a:pt x="231829" y="304512"/>
                </a:lnTo>
                <a:lnTo>
                  <a:pt x="235086" y="301259"/>
                </a:lnTo>
                <a:lnTo>
                  <a:pt x="238776" y="298005"/>
                </a:lnTo>
                <a:lnTo>
                  <a:pt x="242249" y="295619"/>
                </a:lnTo>
                <a:lnTo>
                  <a:pt x="246374" y="293451"/>
                </a:lnTo>
                <a:lnTo>
                  <a:pt x="250498" y="291715"/>
                </a:lnTo>
                <a:lnTo>
                  <a:pt x="254839" y="290414"/>
                </a:lnTo>
                <a:lnTo>
                  <a:pt x="259397" y="289330"/>
                </a:lnTo>
                <a:lnTo>
                  <a:pt x="263739" y="288896"/>
                </a:lnTo>
                <a:lnTo>
                  <a:pt x="268298" y="288896"/>
                </a:lnTo>
                <a:lnTo>
                  <a:pt x="272856" y="289330"/>
                </a:lnTo>
                <a:lnTo>
                  <a:pt x="277197" y="290197"/>
                </a:lnTo>
                <a:lnTo>
                  <a:pt x="281756" y="291499"/>
                </a:lnTo>
                <a:lnTo>
                  <a:pt x="286097" y="293017"/>
                </a:lnTo>
                <a:lnTo>
                  <a:pt x="290222" y="295186"/>
                </a:lnTo>
                <a:lnTo>
                  <a:pt x="294346" y="297788"/>
                </a:lnTo>
                <a:lnTo>
                  <a:pt x="421549" y="390400"/>
                </a:lnTo>
                <a:lnTo>
                  <a:pt x="431751" y="380857"/>
                </a:lnTo>
                <a:lnTo>
                  <a:pt x="441953" y="371314"/>
                </a:lnTo>
                <a:lnTo>
                  <a:pt x="452155" y="361988"/>
                </a:lnTo>
                <a:lnTo>
                  <a:pt x="462791" y="353095"/>
                </a:lnTo>
                <a:lnTo>
                  <a:pt x="473645" y="344203"/>
                </a:lnTo>
                <a:lnTo>
                  <a:pt x="484281" y="335527"/>
                </a:lnTo>
                <a:lnTo>
                  <a:pt x="495135" y="327068"/>
                </a:lnTo>
                <a:lnTo>
                  <a:pt x="506423" y="318827"/>
                </a:lnTo>
                <a:lnTo>
                  <a:pt x="517927" y="310585"/>
                </a:lnTo>
                <a:lnTo>
                  <a:pt x="529215" y="302994"/>
                </a:lnTo>
                <a:lnTo>
                  <a:pt x="540936" y="295186"/>
                </a:lnTo>
                <a:lnTo>
                  <a:pt x="552658" y="287811"/>
                </a:lnTo>
                <a:lnTo>
                  <a:pt x="564597" y="280654"/>
                </a:lnTo>
                <a:lnTo>
                  <a:pt x="576753" y="273497"/>
                </a:lnTo>
                <a:lnTo>
                  <a:pt x="588909" y="266773"/>
                </a:lnTo>
                <a:lnTo>
                  <a:pt x="601282" y="260050"/>
                </a:lnTo>
                <a:lnTo>
                  <a:pt x="552224" y="110396"/>
                </a:lnTo>
                <a:lnTo>
                  <a:pt x="550922" y="105842"/>
                </a:lnTo>
                <a:lnTo>
                  <a:pt x="550488" y="100853"/>
                </a:lnTo>
                <a:lnTo>
                  <a:pt x="550053" y="96299"/>
                </a:lnTo>
                <a:lnTo>
                  <a:pt x="550271" y="91961"/>
                </a:lnTo>
                <a:lnTo>
                  <a:pt x="550704" y="87406"/>
                </a:lnTo>
                <a:lnTo>
                  <a:pt x="552007" y="82852"/>
                </a:lnTo>
                <a:lnTo>
                  <a:pt x="553310" y="78514"/>
                </a:lnTo>
                <a:lnTo>
                  <a:pt x="555046" y="74826"/>
                </a:lnTo>
                <a:lnTo>
                  <a:pt x="557434" y="70706"/>
                </a:lnTo>
                <a:lnTo>
                  <a:pt x="560039" y="67018"/>
                </a:lnTo>
                <a:lnTo>
                  <a:pt x="563078" y="63765"/>
                </a:lnTo>
                <a:lnTo>
                  <a:pt x="566551" y="60512"/>
                </a:lnTo>
                <a:lnTo>
                  <a:pt x="570024" y="57693"/>
                </a:lnTo>
                <a:lnTo>
                  <a:pt x="573931" y="55090"/>
                </a:lnTo>
                <a:lnTo>
                  <a:pt x="578056" y="53137"/>
                </a:lnTo>
                <a:lnTo>
                  <a:pt x="582614" y="51402"/>
                </a:lnTo>
                <a:lnTo>
                  <a:pt x="733912" y="1952"/>
                </a:lnTo>
                <a:lnTo>
                  <a:pt x="738470" y="868"/>
                </a:lnTo>
                <a:lnTo>
                  <a:pt x="743246" y="216"/>
                </a:lnTo>
                <a:close/>
              </a:path>
            </a:pathLst>
          </a:custGeom>
          <a:solidFill>
            <a:schemeClr val="accent4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Freeform 5"/>
          <p:cNvSpPr/>
          <p:nvPr/>
        </p:nvSpPr>
        <p:spPr>
          <a:xfrm>
            <a:off x="5566823" y="2336206"/>
            <a:ext cx="1702240" cy="1665358"/>
          </a:xfrm>
          <a:custGeom>
            <a:rect l="l" t="t" r="r" b="b"/>
            <a:pathLst>
              <a:path w="1905000" h="1863725">
                <a:moveTo>
                  <a:pt x="952500" y="355818"/>
                </a:moveTo>
                <a:cubicBezTo>
                  <a:pt x="634360" y="355818"/>
                  <a:pt x="376456" y="613722"/>
                  <a:pt x="376456" y="931862"/>
                </a:cubicBezTo>
                <a:cubicBezTo>
                  <a:pt x="376456" y="1250002"/>
                  <a:pt x="634360" y="1507906"/>
                  <a:pt x="952500" y="1507906"/>
                </a:cubicBezTo>
                <a:cubicBezTo>
                  <a:pt x="1270640" y="1507906"/>
                  <a:pt x="1528544" y="1250002"/>
                  <a:pt x="1528544" y="931862"/>
                </a:cubicBezTo>
                <a:cubicBezTo>
                  <a:pt x="1528544" y="613722"/>
                  <a:pt x="1270640" y="355818"/>
                  <a:pt x="952500" y="355818"/>
                </a:cubicBezTo>
                <a:close/>
                <a:moveTo>
                  <a:pt x="747804" y="0"/>
                </a:moveTo>
                <a:lnTo>
                  <a:pt x="752363" y="0"/>
                </a:lnTo>
                <a:lnTo>
                  <a:pt x="756921" y="650"/>
                </a:lnTo>
                <a:lnTo>
                  <a:pt x="761262" y="1735"/>
                </a:lnTo>
                <a:lnTo>
                  <a:pt x="765604" y="3253"/>
                </a:lnTo>
                <a:lnTo>
                  <a:pt x="769728" y="4988"/>
                </a:lnTo>
                <a:lnTo>
                  <a:pt x="773635" y="7374"/>
                </a:lnTo>
                <a:lnTo>
                  <a:pt x="777108" y="9977"/>
                </a:lnTo>
                <a:lnTo>
                  <a:pt x="780798" y="12796"/>
                </a:lnTo>
                <a:lnTo>
                  <a:pt x="783837" y="16050"/>
                </a:lnTo>
                <a:lnTo>
                  <a:pt x="786660" y="19736"/>
                </a:lnTo>
                <a:lnTo>
                  <a:pt x="789264" y="23640"/>
                </a:lnTo>
                <a:lnTo>
                  <a:pt x="791218" y="27978"/>
                </a:lnTo>
                <a:lnTo>
                  <a:pt x="793172" y="32316"/>
                </a:lnTo>
                <a:lnTo>
                  <a:pt x="841361" y="181970"/>
                </a:lnTo>
                <a:lnTo>
                  <a:pt x="855036" y="180018"/>
                </a:lnTo>
                <a:lnTo>
                  <a:pt x="868929" y="178499"/>
                </a:lnTo>
                <a:lnTo>
                  <a:pt x="882604" y="176981"/>
                </a:lnTo>
                <a:lnTo>
                  <a:pt x="896497" y="175897"/>
                </a:lnTo>
                <a:lnTo>
                  <a:pt x="910389" y="175029"/>
                </a:lnTo>
                <a:lnTo>
                  <a:pt x="924281" y="174378"/>
                </a:lnTo>
                <a:lnTo>
                  <a:pt x="938391" y="173945"/>
                </a:lnTo>
                <a:lnTo>
                  <a:pt x="952500" y="173945"/>
                </a:lnTo>
                <a:lnTo>
                  <a:pt x="966392" y="173945"/>
                </a:lnTo>
                <a:lnTo>
                  <a:pt x="980719" y="174378"/>
                </a:lnTo>
                <a:lnTo>
                  <a:pt x="994612" y="175029"/>
                </a:lnTo>
                <a:lnTo>
                  <a:pt x="1008505" y="175897"/>
                </a:lnTo>
                <a:lnTo>
                  <a:pt x="1022397" y="176981"/>
                </a:lnTo>
                <a:lnTo>
                  <a:pt x="1035855" y="178499"/>
                </a:lnTo>
                <a:lnTo>
                  <a:pt x="1049747" y="180018"/>
                </a:lnTo>
                <a:lnTo>
                  <a:pt x="1063423" y="181970"/>
                </a:lnTo>
                <a:lnTo>
                  <a:pt x="1112046" y="32316"/>
                </a:lnTo>
                <a:lnTo>
                  <a:pt x="1113783" y="27762"/>
                </a:lnTo>
                <a:lnTo>
                  <a:pt x="1115954" y="23640"/>
                </a:lnTo>
                <a:lnTo>
                  <a:pt x="1118558" y="19736"/>
                </a:lnTo>
                <a:lnTo>
                  <a:pt x="1121380" y="16050"/>
                </a:lnTo>
                <a:lnTo>
                  <a:pt x="1124419" y="12796"/>
                </a:lnTo>
                <a:lnTo>
                  <a:pt x="1127675" y="9977"/>
                </a:lnTo>
                <a:lnTo>
                  <a:pt x="1131582" y="7157"/>
                </a:lnTo>
                <a:lnTo>
                  <a:pt x="1135490" y="4988"/>
                </a:lnTo>
                <a:lnTo>
                  <a:pt x="1139614" y="3253"/>
                </a:lnTo>
                <a:lnTo>
                  <a:pt x="1143738" y="1735"/>
                </a:lnTo>
                <a:lnTo>
                  <a:pt x="1148080" y="650"/>
                </a:lnTo>
                <a:lnTo>
                  <a:pt x="1152638" y="0"/>
                </a:lnTo>
                <a:lnTo>
                  <a:pt x="1157414" y="0"/>
                </a:lnTo>
                <a:lnTo>
                  <a:pt x="1161972" y="216"/>
                </a:lnTo>
                <a:lnTo>
                  <a:pt x="1166531" y="868"/>
                </a:lnTo>
                <a:lnTo>
                  <a:pt x="1171306" y="1952"/>
                </a:lnTo>
                <a:lnTo>
                  <a:pt x="1322169" y="51402"/>
                </a:lnTo>
                <a:lnTo>
                  <a:pt x="1326945" y="52921"/>
                </a:lnTo>
                <a:lnTo>
                  <a:pt x="1331069" y="55090"/>
                </a:lnTo>
                <a:lnTo>
                  <a:pt x="1335194" y="57475"/>
                </a:lnTo>
                <a:lnTo>
                  <a:pt x="1338666" y="60295"/>
                </a:lnTo>
                <a:lnTo>
                  <a:pt x="1342139" y="63765"/>
                </a:lnTo>
                <a:lnTo>
                  <a:pt x="1344962" y="67018"/>
                </a:lnTo>
                <a:lnTo>
                  <a:pt x="1347349" y="70706"/>
                </a:lnTo>
                <a:lnTo>
                  <a:pt x="1349737" y="74392"/>
                </a:lnTo>
                <a:lnTo>
                  <a:pt x="1351474" y="78514"/>
                </a:lnTo>
                <a:lnTo>
                  <a:pt x="1353210" y="82852"/>
                </a:lnTo>
                <a:lnTo>
                  <a:pt x="1354079" y="87406"/>
                </a:lnTo>
                <a:lnTo>
                  <a:pt x="1354730" y="91961"/>
                </a:lnTo>
                <a:lnTo>
                  <a:pt x="1354946" y="96515"/>
                </a:lnTo>
                <a:lnTo>
                  <a:pt x="1354296" y="101287"/>
                </a:lnTo>
                <a:lnTo>
                  <a:pt x="1353645" y="105842"/>
                </a:lnTo>
                <a:lnTo>
                  <a:pt x="1352559" y="110396"/>
                </a:lnTo>
                <a:lnTo>
                  <a:pt x="1303718" y="260050"/>
                </a:lnTo>
                <a:lnTo>
                  <a:pt x="1316091" y="266773"/>
                </a:lnTo>
                <a:lnTo>
                  <a:pt x="1328464" y="273497"/>
                </a:lnTo>
                <a:lnTo>
                  <a:pt x="1340403" y="280654"/>
                </a:lnTo>
                <a:lnTo>
                  <a:pt x="1352342" y="287811"/>
                </a:lnTo>
                <a:lnTo>
                  <a:pt x="1364281" y="295186"/>
                </a:lnTo>
                <a:lnTo>
                  <a:pt x="1375785" y="302994"/>
                </a:lnTo>
                <a:lnTo>
                  <a:pt x="1387073" y="310585"/>
                </a:lnTo>
                <a:lnTo>
                  <a:pt x="1398578" y="318827"/>
                </a:lnTo>
                <a:lnTo>
                  <a:pt x="1409648" y="327068"/>
                </a:lnTo>
                <a:lnTo>
                  <a:pt x="1420719" y="335527"/>
                </a:lnTo>
                <a:lnTo>
                  <a:pt x="1431572" y="344203"/>
                </a:lnTo>
                <a:lnTo>
                  <a:pt x="1442209" y="353095"/>
                </a:lnTo>
                <a:lnTo>
                  <a:pt x="1452628" y="361988"/>
                </a:lnTo>
                <a:lnTo>
                  <a:pt x="1463047" y="371314"/>
                </a:lnTo>
                <a:lnTo>
                  <a:pt x="1473250" y="380857"/>
                </a:lnTo>
                <a:lnTo>
                  <a:pt x="1483234" y="390400"/>
                </a:lnTo>
                <a:lnTo>
                  <a:pt x="1610872" y="297788"/>
                </a:lnTo>
                <a:lnTo>
                  <a:pt x="1614779" y="295186"/>
                </a:lnTo>
                <a:lnTo>
                  <a:pt x="1619120" y="293017"/>
                </a:lnTo>
                <a:lnTo>
                  <a:pt x="1623244" y="291499"/>
                </a:lnTo>
                <a:lnTo>
                  <a:pt x="1627803" y="290197"/>
                </a:lnTo>
                <a:lnTo>
                  <a:pt x="1632144" y="289330"/>
                </a:lnTo>
                <a:lnTo>
                  <a:pt x="1636702" y="288896"/>
                </a:lnTo>
                <a:lnTo>
                  <a:pt x="1641261" y="288896"/>
                </a:lnTo>
                <a:lnTo>
                  <a:pt x="1645603" y="289330"/>
                </a:lnTo>
                <a:lnTo>
                  <a:pt x="1649944" y="290414"/>
                </a:lnTo>
                <a:lnTo>
                  <a:pt x="1654285" y="291715"/>
                </a:lnTo>
                <a:lnTo>
                  <a:pt x="1658410" y="293451"/>
                </a:lnTo>
                <a:lnTo>
                  <a:pt x="1662534" y="295619"/>
                </a:lnTo>
                <a:lnTo>
                  <a:pt x="1666441" y="298005"/>
                </a:lnTo>
                <a:lnTo>
                  <a:pt x="1670132" y="301259"/>
                </a:lnTo>
                <a:lnTo>
                  <a:pt x="1673171" y="304512"/>
                </a:lnTo>
                <a:lnTo>
                  <a:pt x="1676210" y="308416"/>
                </a:lnTo>
                <a:lnTo>
                  <a:pt x="1769766" y="436597"/>
                </a:lnTo>
                <a:lnTo>
                  <a:pt x="1772371" y="440718"/>
                </a:lnTo>
                <a:lnTo>
                  <a:pt x="1774542" y="444839"/>
                </a:lnTo>
                <a:lnTo>
                  <a:pt x="1776278" y="449177"/>
                </a:lnTo>
                <a:lnTo>
                  <a:pt x="1777581" y="453515"/>
                </a:lnTo>
                <a:lnTo>
                  <a:pt x="1778449" y="458069"/>
                </a:lnTo>
                <a:lnTo>
                  <a:pt x="1778666" y="462624"/>
                </a:lnTo>
                <a:lnTo>
                  <a:pt x="1778666" y="467178"/>
                </a:lnTo>
                <a:lnTo>
                  <a:pt x="1778015" y="471516"/>
                </a:lnTo>
                <a:lnTo>
                  <a:pt x="1777146" y="475854"/>
                </a:lnTo>
                <a:lnTo>
                  <a:pt x="1775844" y="480409"/>
                </a:lnTo>
                <a:lnTo>
                  <a:pt x="1774325" y="484529"/>
                </a:lnTo>
                <a:lnTo>
                  <a:pt x="1771937" y="488651"/>
                </a:lnTo>
                <a:lnTo>
                  <a:pt x="1769332" y="492337"/>
                </a:lnTo>
                <a:lnTo>
                  <a:pt x="1766510" y="496025"/>
                </a:lnTo>
                <a:lnTo>
                  <a:pt x="1763254" y="499278"/>
                </a:lnTo>
                <a:lnTo>
                  <a:pt x="1759564" y="502098"/>
                </a:lnTo>
                <a:lnTo>
                  <a:pt x="1631927" y="594709"/>
                </a:lnTo>
                <a:lnTo>
                  <a:pt x="1637788" y="607072"/>
                </a:lnTo>
                <a:lnTo>
                  <a:pt x="1643866" y="619651"/>
                </a:lnTo>
                <a:lnTo>
                  <a:pt x="1649293" y="632231"/>
                </a:lnTo>
                <a:lnTo>
                  <a:pt x="1654502" y="644810"/>
                </a:lnTo>
                <a:lnTo>
                  <a:pt x="1659712" y="657607"/>
                </a:lnTo>
                <a:lnTo>
                  <a:pt x="1664704" y="670620"/>
                </a:lnTo>
                <a:lnTo>
                  <a:pt x="1669263" y="683634"/>
                </a:lnTo>
                <a:lnTo>
                  <a:pt x="1673605" y="696647"/>
                </a:lnTo>
                <a:lnTo>
                  <a:pt x="1677946" y="710094"/>
                </a:lnTo>
                <a:lnTo>
                  <a:pt x="1681853" y="723541"/>
                </a:lnTo>
                <a:lnTo>
                  <a:pt x="1685760" y="736771"/>
                </a:lnTo>
                <a:lnTo>
                  <a:pt x="1689017" y="750436"/>
                </a:lnTo>
                <a:lnTo>
                  <a:pt x="1692489" y="764099"/>
                </a:lnTo>
                <a:lnTo>
                  <a:pt x="1695311" y="777764"/>
                </a:lnTo>
                <a:lnTo>
                  <a:pt x="1698133" y="791644"/>
                </a:lnTo>
                <a:lnTo>
                  <a:pt x="1700738" y="805525"/>
                </a:lnTo>
                <a:lnTo>
                  <a:pt x="1857896" y="805525"/>
                </a:lnTo>
                <a:lnTo>
                  <a:pt x="1862672" y="805742"/>
                </a:lnTo>
                <a:lnTo>
                  <a:pt x="1867448" y="806609"/>
                </a:lnTo>
                <a:lnTo>
                  <a:pt x="1872006" y="807477"/>
                </a:lnTo>
                <a:lnTo>
                  <a:pt x="1876130" y="809429"/>
                </a:lnTo>
                <a:lnTo>
                  <a:pt x="1880255" y="811164"/>
                </a:lnTo>
                <a:lnTo>
                  <a:pt x="1884161" y="813550"/>
                </a:lnTo>
                <a:lnTo>
                  <a:pt x="1887635" y="816370"/>
                </a:lnTo>
                <a:lnTo>
                  <a:pt x="1891108" y="819406"/>
                </a:lnTo>
                <a:lnTo>
                  <a:pt x="1894147" y="822659"/>
                </a:lnTo>
                <a:lnTo>
                  <a:pt x="1896969" y="826346"/>
                </a:lnTo>
                <a:lnTo>
                  <a:pt x="1899356" y="830250"/>
                </a:lnTo>
                <a:lnTo>
                  <a:pt x="1901310" y="833937"/>
                </a:lnTo>
                <a:lnTo>
                  <a:pt x="1902830" y="838275"/>
                </a:lnTo>
                <a:lnTo>
                  <a:pt x="1903915" y="843047"/>
                </a:lnTo>
                <a:lnTo>
                  <a:pt x="1904566" y="847601"/>
                </a:lnTo>
                <a:lnTo>
                  <a:pt x="1905000" y="852156"/>
                </a:lnTo>
                <a:lnTo>
                  <a:pt x="1905000" y="1011353"/>
                </a:lnTo>
                <a:lnTo>
                  <a:pt x="1904566" y="1015907"/>
                </a:lnTo>
                <a:lnTo>
                  <a:pt x="1904132" y="1020896"/>
                </a:lnTo>
                <a:lnTo>
                  <a:pt x="1902830" y="1025234"/>
                </a:lnTo>
                <a:lnTo>
                  <a:pt x="1901310" y="1029571"/>
                </a:lnTo>
                <a:lnTo>
                  <a:pt x="1899356" y="1033692"/>
                </a:lnTo>
                <a:lnTo>
                  <a:pt x="1896969" y="1037596"/>
                </a:lnTo>
                <a:lnTo>
                  <a:pt x="1894147" y="1041283"/>
                </a:lnTo>
                <a:lnTo>
                  <a:pt x="1891325" y="1044536"/>
                </a:lnTo>
                <a:lnTo>
                  <a:pt x="1887852" y="1047356"/>
                </a:lnTo>
                <a:lnTo>
                  <a:pt x="1884161" y="1050175"/>
                </a:lnTo>
                <a:lnTo>
                  <a:pt x="1880255" y="1052562"/>
                </a:lnTo>
                <a:lnTo>
                  <a:pt x="1876130" y="1054513"/>
                </a:lnTo>
                <a:lnTo>
                  <a:pt x="1872006" y="1056032"/>
                </a:lnTo>
                <a:lnTo>
                  <a:pt x="1867448" y="1057116"/>
                </a:lnTo>
                <a:lnTo>
                  <a:pt x="1862672" y="1057983"/>
                </a:lnTo>
                <a:lnTo>
                  <a:pt x="1858113" y="1058201"/>
                </a:lnTo>
                <a:lnTo>
                  <a:pt x="1700738" y="1058201"/>
                </a:lnTo>
                <a:lnTo>
                  <a:pt x="1698133" y="1072082"/>
                </a:lnTo>
                <a:lnTo>
                  <a:pt x="1695311" y="1085962"/>
                </a:lnTo>
                <a:lnTo>
                  <a:pt x="1692489" y="1099626"/>
                </a:lnTo>
                <a:lnTo>
                  <a:pt x="1689017" y="1113507"/>
                </a:lnTo>
                <a:lnTo>
                  <a:pt x="1685760" y="1126737"/>
                </a:lnTo>
                <a:lnTo>
                  <a:pt x="1681853" y="1140401"/>
                </a:lnTo>
                <a:lnTo>
                  <a:pt x="1677946" y="1153848"/>
                </a:lnTo>
                <a:lnTo>
                  <a:pt x="1673605" y="1166862"/>
                </a:lnTo>
                <a:lnTo>
                  <a:pt x="1669263" y="1180092"/>
                </a:lnTo>
                <a:lnTo>
                  <a:pt x="1664704" y="1193105"/>
                </a:lnTo>
                <a:lnTo>
                  <a:pt x="1659712" y="1205902"/>
                </a:lnTo>
                <a:lnTo>
                  <a:pt x="1654502" y="1218698"/>
                </a:lnTo>
                <a:lnTo>
                  <a:pt x="1649293" y="1231711"/>
                </a:lnTo>
                <a:lnTo>
                  <a:pt x="1643866" y="1244291"/>
                </a:lnTo>
                <a:lnTo>
                  <a:pt x="1637788" y="1256654"/>
                </a:lnTo>
                <a:lnTo>
                  <a:pt x="1631927" y="1269016"/>
                </a:lnTo>
                <a:lnTo>
                  <a:pt x="1759564" y="1361411"/>
                </a:lnTo>
                <a:lnTo>
                  <a:pt x="1763254" y="1364231"/>
                </a:lnTo>
                <a:lnTo>
                  <a:pt x="1766510" y="1367701"/>
                </a:lnTo>
                <a:lnTo>
                  <a:pt x="1769332" y="1371171"/>
                </a:lnTo>
                <a:lnTo>
                  <a:pt x="1771937" y="1375075"/>
                </a:lnTo>
                <a:lnTo>
                  <a:pt x="1774325" y="1379196"/>
                </a:lnTo>
                <a:lnTo>
                  <a:pt x="1775844" y="1383317"/>
                </a:lnTo>
                <a:lnTo>
                  <a:pt x="1777146" y="1387654"/>
                </a:lnTo>
                <a:lnTo>
                  <a:pt x="1778015" y="1391992"/>
                </a:lnTo>
                <a:lnTo>
                  <a:pt x="1778666" y="1396330"/>
                </a:lnTo>
                <a:lnTo>
                  <a:pt x="1778666" y="1401101"/>
                </a:lnTo>
                <a:lnTo>
                  <a:pt x="1778449" y="1405439"/>
                </a:lnTo>
                <a:lnTo>
                  <a:pt x="1777581" y="1409994"/>
                </a:lnTo>
                <a:lnTo>
                  <a:pt x="1776278" y="1414332"/>
                </a:lnTo>
                <a:lnTo>
                  <a:pt x="1774542" y="1418886"/>
                </a:lnTo>
                <a:lnTo>
                  <a:pt x="1772371" y="1422790"/>
                </a:lnTo>
                <a:lnTo>
                  <a:pt x="1769766" y="1426694"/>
                </a:lnTo>
                <a:lnTo>
                  <a:pt x="1676210" y="1555526"/>
                </a:lnTo>
                <a:lnTo>
                  <a:pt x="1673171" y="1559214"/>
                </a:lnTo>
                <a:lnTo>
                  <a:pt x="1670132" y="1562467"/>
                </a:lnTo>
                <a:lnTo>
                  <a:pt x="1666441" y="1565503"/>
                </a:lnTo>
                <a:lnTo>
                  <a:pt x="1662534" y="1567889"/>
                </a:lnTo>
                <a:lnTo>
                  <a:pt x="1658410" y="1570275"/>
                </a:lnTo>
                <a:lnTo>
                  <a:pt x="1654285" y="1572010"/>
                </a:lnTo>
                <a:lnTo>
                  <a:pt x="1649944" y="1573311"/>
                </a:lnTo>
                <a:lnTo>
                  <a:pt x="1645603" y="1573962"/>
                </a:lnTo>
                <a:lnTo>
                  <a:pt x="1641261" y="1574612"/>
                </a:lnTo>
                <a:lnTo>
                  <a:pt x="1636702" y="1574830"/>
                </a:lnTo>
                <a:lnTo>
                  <a:pt x="1632144" y="1574179"/>
                </a:lnTo>
                <a:lnTo>
                  <a:pt x="1627586" y="1573528"/>
                </a:lnTo>
                <a:lnTo>
                  <a:pt x="1623244" y="1572227"/>
                </a:lnTo>
                <a:lnTo>
                  <a:pt x="1618903" y="1570708"/>
                </a:lnTo>
                <a:lnTo>
                  <a:pt x="1614779" y="1568323"/>
                </a:lnTo>
                <a:lnTo>
                  <a:pt x="1610872" y="1565720"/>
                </a:lnTo>
                <a:lnTo>
                  <a:pt x="1483234" y="1473326"/>
                </a:lnTo>
                <a:lnTo>
                  <a:pt x="1473250" y="1483085"/>
                </a:lnTo>
                <a:lnTo>
                  <a:pt x="1463047" y="1492195"/>
                </a:lnTo>
                <a:lnTo>
                  <a:pt x="1452628" y="1501521"/>
                </a:lnTo>
                <a:lnTo>
                  <a:pt x="1442209" y="1510631"/>
                </a:lnTo>
                <a:lnTo>
                  <a:pt x="1431572" y="1519523"/>
                </a:lnTo>
                <a:lnTo>
                  <a:pt x="1420719" y="1527982"/>
                </a:lnTo>
                <a:lnTo>
                  <a:pt x="1409648" y="1536440"/>
                </a:lnTo>
                <a:lnTo>
                  <a:pt x="1398578" y="1544682"/>
                </a:lnTo>
                <a:lnTo>
                  <a:pt x="1387290" y="1552923"/>
                </a:lnTo>
                <a:lnTo>
                  <a:pt x="1375785" y="1560731"/>
                </a:lnTo>
                <a:lnTo>
                  <a:pt x="1364281" y="1568323"/>
                </a:lnTo>
                <a:lnTo>
                  <a:pt x="1352342" y="1575914"/>
                </a:lnTo>
                <a:lnTo>
                  <a:pt x="1340403" y="1583071"/>
                </a:lnTo>
                <a:lnTo>
                  <a:pt x="1328464" y="1590228"/>
                </a:lnTo>
                <a:lnTo>
                  <a:pt x="1316091" y="1596952"/>
                </a:lnTo>
                <a:lnTo>
                  <a:pt x="1303718" y="1603676"/>
                </a:lnTo>
                <a:lnTo>
                  <a:pt x="1352559" y="1753112"/>
                </a:lnTo>
                <a:lnTo>
                  <a:pt x="1353645" y="1757883"/>
                </a:lnTo>
                <a:lnTo>
                  <a:pt x="1354296" y="1762655"/>
                </a:lnTo>
                <a:lnTo>
                  <a:pt x="1354946" y="1767426"/>
                </a:lnTo>
                <a:lnTo>
                  <a:pt x="1354730" y="1771764"/>
                </a:lnTo>
                <a:lnTo>
                  <a:pt x="1354079" y="1776319"/>
                </a:lnTo>
                <a:lnTo>
                  <a:pt x="1353210" y="1780657"/>
                </a:lnTo>
                <a:lnTo>
                  <a:pt x="1351474" y="1784995"/>
                </a:lnTo>
                <a:lnTo>
                  <a:pt x="1349737" y="1789115"/>
                </a:lnTo>
                <a:lnTo>
                  <a:pt x="1347349" y="1793019"/>
                </a:lnTo>
                <a:lnTo>
                  <a:pt x="1344962" y="1796707"/>
                </a:lnTo>
                <a:lnTo>
                  <a:pt x="1342139" y="1799960"/>
                </a:lnTo>
                <a:lnTo>
                  <a:pt x="1338666" y="1803214"/>
                </a:lnTo>
                <a:lnTo>
                  <a:pt x="1335194" y="1806033"/>
                </a:lnTo>
                <a:lnTo>
                  <a:pt x="1331286" y="1808419"/>
                </a:lnTo>
                <a:lnTo>
                  <a:pt x="1326945" y="1810588"/>
                </a:lnTo>
                <a:lnTo>
                  <a:pt x="1322603" y="1812323"/>
                </a:lnTo>
                <a:lnTo>
                  <a:pt x="1171306" y="1861556"/>
                </a:lnTo>
                <a:lnTo>
                  <a:pt x="1166531" y="1862641"/>
                </a:lnTo>
                <a:lnTo>
                  <a:pt x="1161972" y="1863508"/>
                </a:lnTo>
                <a:lnTo>
                  <a:pt x="1157414" y="1863725"/>
                </a:lnTo>
                <a:lnTo>
                  <a:pt x="1152638" y="1863725"/>
                </a:lnTo>
                <a:lnTo>
                  <a:pt x="1148080" y="1862858"/>
                </a:lnTo>
                <a:lnTo>
                  <a:pt x="1143738" y="1861990"/>
                </a:lnTo>
                <a:lnTo>
                  <a:pt x="1139614" y="1860472"/>
                </a:lnTo>
                <a:lnTo>
                  <a:pt x="1135490" y="1858520"/>
                </a:lnTo>
                <a:lnTo>
                  <a:pt x="1131365" y="1856568"/>
                </a:lnTo>
                <a:lnTo>
                  <a:pt x="1127675" y="1853748"/>
                </a:lnTo>
                <a:lnTo>
                  <a:pt x="1124419" y="1850929"/>
                </a:lnTo>
                <a:lnTo>
                  <a:pt x="1121380" y="1847459"/>
                </a:lnTo>
                <a:lnTo>
                  <a:pt x="1118558" y="1843989"/>
                </a:lnTo>
                <a:lnTo>
                  <a:pt x="1115954" y="1840085"/>
                </a:lnTo>
                <a:lnTo>
                  <a:pt x="1113783" y="1835747"/>
                </a:lnTo>
                <a:lnTo>
                  <a:pt x="1112046" y="1831409"/>
                </a:lnTo>
                <a:lnTo>
                  <a:pt x="1063423" y="1681538"/>
                </a:lnTo>
                <a:lnTo>
                  <a:pt x="1049747" y="1683491"/>
                </a:lnTo>
                <a:lnTo>
                  <a:pt x="1036289" y="1685009"/>
                </a:lnTo>
                <a:lnTo>
                  <a:pt x="1022397" y="1686310"/>
                </a:lnTo>
                <a:lnTo>
                  <a:pt x="1008505" y="1687611"/>
                </a:lnTo>
                <a:lnTo>
                  <a:pt x="994612" y="1688479"/>
                </a:lnTo>
                <a:lnTo>
                  <a:pt x="980719" y="1689130"/>
                </a:lnTo>
                <a:lnTo>
                  <a:pt x="966392" y="1689346"/>
                </a:lnTo>
                <a:lnTo>
                  <a:pt x="952500" y="1689780"/>
                </a:lnTo>
                <a:lnTo>
                  <a:pt x="938391" y="1689346"/>
                </a:lnTo>
                <a:lnTo>
                  <a:pt x="924281" y="1689130"/>
                </a:lnTo>
                <a:lnTo>
                  <a:pt x="910389" y="1688479"/>
                </a:lnTo>
                <a:lnTo>
                  <a:pt x="896497" y="1687611"/>
                </a:lnTo>
                <a:lnTo>
                  <a:pt x="882604" y="1686310"/>
                </a:lnTo>
                <a:lnTo>
                  <a:pt x="868929" y="1685009"/>
                </a:lnTo>
                <a:lnTo>
                  <a:pt x="855036" y="1683491"/>
                </a:lnTo>
                <a:lnTo>
                  <a:pt x="841361" y="1681538"/>
                </a:lnTo>
                <a:lnTo>
                  <a:pt x="793172" y="1831409"/>
                </a:lnTo>
                <a:lnTo>
                  <a:pt x="791218" y="1835963"/>
                </a:lnTo>
                <a:lnTo>
                  <a:pt x="789264" y="1840085"/>
                </a:lnTo>
                <a:lnTo>
                  <a:pt x="786660" y="1843989"/>
                </a:lnTo>
                <a:lnTo>
                  <a:pt x="783837" y="1847459"/>
                </a:lnTo>
                <a:lnTo>
                  <a:pt x="780798" y="1850929"/>
                </a:lnTo>
                <a:lnTo>
                  <a:pt x="777108" y="1853748"/>
                </a:lnTo>
                <a:lnTo>
                  <a:pt x="773635" y="1856568"/>
                </a:lnTo>
                <a:lnTo>
                  <a:pt x="769728" y="1858520"/>
                </a:lnTo>
                <a:lnTo>
                  <a:pt x="765604" y="1860472"/>
                </a:lnTo>
                <a:lnTo>
                  <a:pt x="761262" y="1861990"/>
                </a:lnTo>
                <a:lnTo>
                  <a:pt x="756921" y="1862858"/>
                </a:lnTo>
                <a:lnTo>
                  <a:pt x="752145" y="1863725"/>
                </a:lnTo>
                <a:lnTo>
                  <a:pt x="747804" y="1863725"/>
                </a:lnTo>
                <a:lnTo>
                  <a:pt x="743246" y="1863508"/>
                </a:lnTo>
                <a:lnTo>
                  <a:pt x="738470" y="1862641"/>
                </a:lnTo>
                <a:lnTo>
                  <a:pt x="733694" y="1861340"/>
                </a:lnTo>
                <a:lnTo>
                  <a:pt x="582614" y="1812323"/>
                </a:lnTo>
                <a:lnTo>
                  <a:pt x="578056" y="1810588"/>
                </a:lnTo>
                <a:lnTo>
                  <a:pt x="573931" y="1808419"/>
                </a:lnTo>
                <a:lnTo>
                  <a:pt x="570024" y="1806033"/>
                </a:lnTo>
                <a:lnTo>
                  <a:pt x="566551" y="1803214"/>
                </a:lnTo>
                <a:lnTo>
                  <a:pt x="563078" y="1799960"/>
                </a:lnTo>
                <a:lnTo>
                  <a:pt x="560039" y="1796707"/>
                </a:lnTo>
                <a:lnTo>
                  <a:pt x="557434" y="1793019"/>
                </a:lnTo>
                <a:lnTo>
                  <a:pt x="555481" y="1789115"/>
                </a:lnTo>
                <a:lnTo>
                  <a:pt x="553310" y="1784995"/>
                </a:lnTo>
                <a:lnTo>
                  <a:pt x="552007" y="1780657"/>
                </a:lnTo>
                <a:lnTo>
                  <a:pt x="550922" y="1776319"/>
                </a:lnTo>
                <a:lnTo>
                  <a:pt x="550271" y="1771764"/>
                </a:lnTo>
                <a:lnTo>
                  <a:pt x="550271" y="1767426"/>
                </a:lnTo>
                <a:lnTo>
                  <a:pt x="550488" y="1762655"/>
                </a:lnTo>
                <a:lnTo>
                  <a:pt x="551356" y="1757883"/>
                </a:lnTo>
                <a:lnTo>
                  <a:pt x="552224" y="1753112"/>
                </a:lnTo>
                <a:lnTo>
                  <a:pt x="601282" y="1603676"/>
                </a:lnTo>
                <a:lnTo>
                  <a:pt x="588909" y="1596952"/>
                </a:lnTo>
                <a:lnTo>
                  <a:pt x="576753" y="1590228"/>
                </a:lnTo>
                <a:lnTo>
                  <a:pt x="564597" y="1583071"/>
                </a:lnTo>
                <a:lnTo>
                  <a:pt x="552658" y="1575914"/>
                </a:lnTo>
                <a:lnTo>
                  <a:pt x="540936" y="1568323"/>
                </a:lnTo>
                <a:lnTo>
                  <a:pt x="529215" y="1560731"/>
                </a:lnTo>
                <a:lnTo>
                  <a:pt x="517927" y="1552923"/>
                </a:lnTo>
                <a:lnTo>
                  <a:pt x="506423" y="1544682"/>
                </a:lnTo>
                <a:lnTo>
                  <a:pt x="495135" y="1536440"/>
                </a:lnTo>
                <a:lnTo>
                  <a:pt x="484281" y="1527982"/>
                </a:lnTo>
                <a:lnTo>
                  <a:pt x="473428" y="1519306"/>
                </a:lnTo>
                <a:lnTo>
                  <a:pt x="462791" y="1510631"/>
                </a:lnTo>
                <a:lnTo>
                  <a:pt x="452155" y="1501521"/>
                </a:lnTo>
                <a:lnTo>
                  <a:pt x="441953" y="1492195"/>
                </a:lnTo>
                <a:lnTo>
                  <a:pt x="431751" y="1482869"/>
                </a:lnTo>
                <a:lnTo>
                  <a:pt x="421549" y="1473108"/>
                </a:lnTo>
                <a:lnTo>
                  <a:pt x="294346" y="1565720"/>
                </a:lnTo>
                <a:lnTo>
                  <a:pt x="290222" y="1568323"/>
                </a:lnTo>
                <a:lnTo>
                  <a:pt x="286097" y="1570708"/>
                </a:lnTo>
                <a:lnTo>
                  <a:pt x="281756" y="1572227"/>
                </a:lnTo>
                <a:lnTo>
                  <a:pt x="277197" y="1573528"/>
                </a:lnTo>
                <a:lnTo>
                  <a:pt x="272856" y="1574179"/>
                </a:lnTo>
                <a:lnTo>
                  <a:pt x="268298" y="1574830"/>
                </a:lnTo>
                <a:lnTo>
                  <a:pt x="263739" y="1574830"/>
                </a:lnTo>
                <a:lnTo>
                  <a:pt x="259397" y="1574179"/>
                </a:lnTo>
                <a:lnTo>
                  <a:pt x="254839" y="1573311"/>
                </a:lnTo>
                <a:lnTo>
                  <a:pt x="250498" y="1572010"/>
                </a:lnTo>
                <a:lnTo>
                  <a:pt x="246374" y="1570275"/>
                </a:lnTo>
                <a:lnTo>
                  <a:pt x="242249" y="1568106"/>
                </a:lnTo>
                <a:lnTo>
                  <a:pt x="238776" y="1565503"/>
                </a:lnTo>
                <a:lnTo>
                  <a:pt x="235086" y="1562467"/>
                </a:lnTo>
                <a:lnTo>
                  <a:pt x="231829" y="1559214"/>
                </a:lnTo>
                <a:lnTo>
                  <a:pt x="228791" y="1555526"/>
                </a:lnTo>
                <a:lnTo>
                  <a:pt x="135017" y="1426694"/>
                </a:lnTo>
                <a:lnTo>
                  <a:pt x="132412" y="1422790"/>
                </a:lnTo>
                <a:lnTo>
                  <a:pt x="130458" y="1418886"/>
                </a:lnTo>
                <a:lnTo>
                  <a:pt x="128722" y="1414332"/>
                </a:lnTo>
                <a:lnTo>
                  <a:pt x="127419" y="1409994"/>
                </a:lnTo>
                <a:lnTo>
                  <a:pt x="126551" y="1405439"/>
                </a:lnTo>
                <a:lnTo>
                  <a:pt x="126334" y="1401101"/>
                </a:lnTo>
                <a:lnTo>
                  <a:pt x="126334" y="1396330"/>
                </a:lnTo>
                <a:lnTo>
                  <a:pt x="126768" y="1391992"/>
                </a:lnTo>
                <a:lnTo>
                  <a:pt x="127853" y="1387654"/>
                </a:lnTo>
                <a:lnTo>
                  <a:pt x="129156" y="1383317"/>
                </a:lnTo>
                <a:lnTo>
                  <a:pt x="130893" y="1379196"/>
                </a:lnTo>
                <a:lnTo>
                  <a:pt x="133063" y="1375075"/>
                </a:lnTo>
                <a:lnTo>
                  <a:pt x="135668" y="1371171"/>
                </a:lnTo>
                <a:lnTo>
                  <a:pt x="138490" y="1367701"/>
                </a:lnTo>
                <a:lnTo>
                  <a:pt x="141746" y="1364447"/>
                </a:lnTo>
                <a:lnTo>
                  <a:pt x="145653" y="1361411"/>
                </a:lnTo>
                <a:lnTo>
                  <a:pt x="272856" y="1269016"/>
                </a:lnTo>
                <a:lnTo>
                  <a:pt x="266995" y="1256654"/>
                </a:lnTo>
                <a:lnTo>
                  <a:pt x="261351" y="1244074"/>
                </a:lnTo>
                <a:lnTo>
                  <a:pt x="255707" y="1231711"/>
                </a:lnTo>
                <a:lnTo>
                  <a:pt x="250281" y="1218698"/>
                </a:lnTo>
                <a:lnTo>
                  <a:pt x="245071" y="1205902"/>
                </a:lnTo>
                <a:lnTo>
                  <a:pt x="240295" y="1193105"/>
                </a:lnTo>
                <a:lnTo>
                  <a:pt x="235737" y="1180092"/>
                </a:lnTo>
                <a:lnTo>
                  <a:pt x="231178" y="1166862"/>
                </a:lnTo>
                <a:lnTo>
                  <a:pt x="227054" y="1153848"/>
                </a:lnTo>
                <a:lnTo>
                  <a:pt x="222930" y="1140401"/>
                </a:lnTo>
                <a:lnTo>
                  <a:pt x="219457" y="1126737"/>
                </a:lnTo>
                <a:lnTo>
                  <a:pt x="215767" y="1113507"/>
                </a:lnTo>
                <a:lnTo>
                  <a:pt x="212728" y="1099626"/>
                </a:lnTo>
                <a:lnTo>
                  <a:pt x="209689" y="1085962"/>
                </a:lnTo>
                <a:lnTo>
                  <a:pt x="207084" y="1072082"/>
                </a:lnTo>
                <a:lnTo>
                  <a:pt x="204479" y="1058201"/>
                </a:lnTo>
                <a:lnTo>
                  <a:pt x="47104" y="1058201"/>
                </a:lnTo>
                <a:lnTo>
                  <a:pt x="42111" y="1057983"/>
                </a:lnTo>
                <a:lnTo>
                  <a:pt x="37552" y="1057116"/>
                </a:lnTo>
                <a:lnTo>
                  <a:pt x="32994" y="1056032"/>
                </a:lnTo>
                <a:lnTo>
                  <a:pt x="28653" y="1054513"/>
                </a:lnTo>
                <a:lnTo>
                  <a:pt x="24745" y="1052562"/>
                </a:lnTo>
                <a:lnTo>
                  <a:pt x="20839" y="1050175"/>
                </a:lnTo>
                <a:lnTo>
                  <a:pt x="16931" y="1047356"/>
                </a:lnTo>
                <a:lnTo>
                  <a:pt x="13892" y="1044536"/>
                </a:lnTo>
                <a:lnTo>
                  <a:pt x="10853" y="1041283"/>
                </a:lnTo>
                <a:lnTo>
                  <a:pt x="8032" y="1037596"/>
                </a:lnTo>
                <a:lnTo>
                  <a:pt x="5644" y="1033692"/>
                </a:lnTo>
                <a:lnTo>
                  <a:pt x="3690" y="1029571"/>
                </a:lnTo>
                <a:lnTo>
                  <a:pt x="1954" y="1025234"/>
                </a:lnTo>
                <a:lnTo>
                  <a:pt x="1085" y="1020896"/>
                </a:lnTo>
                <a:lnTo>
                  <a:pt x="217" y="1015907"/>
                </a:lnTo>
                <a:lnTo>
                  <a:pt x="0" y="1011353"/>
                </a:lnTo>
                <a:lnTo>
                  <a:pt x="0" y="852156"/>
                </a:lnTo>
                <a:lnTo>
                  <a:pt x="217" y="847601"/>
                </a:lnTo>
                <a:lnTo>
                  <a:pt x="1085" y="843047"/>
                </a:lnTo>
                <a:lnTo>
                  <a:pt x="1954" y="838275"/>
                </a:lnTo>
                <a:lnTo>
                  <a:pt x="3690" y="833937"/>
                </a:lnTo>
                <a:lnTo>
                  <a:pt x="5644" y="830250"/>
                </a:lnTo>
                <a:lnTo>
                  <a:pt x="8032" y="826346"/>
                </a:lnTo>
                <a:lnTo>
                  <a:pt x="10853" y="822659"/>
                </a:lnTo>
                <a:lnTo>
                  <a:pt x="13892" y="819406"/>
                </a:lnTo>
                <a:lnTo>
                  <a:pt x="16931" y="816370"/>
                </a:lnTo>
                <a:lnTo>
                  <a:pt x="20839" y="813550"/>
                </a:lnTo>
                <a:lnTo>
                  <a:pt x="24745" y="811164"/>
                </a:lnTo>
                <a:lnTo>
                  <a:pt x="28653" y="809429"/>
                </a:lnTo>
                <a:lnTo>
                  <a:pt x="32994" y="807477"/>
                </a:lnTo>
                <a:lnTo>
                  <a:pt x="37552" y="806609"/>
                </a:lnTo>
                <a:lnTo>
                  <a:pt x="42111" y="805742"/>
                </a:lnTo>
                <a:lnTo>
                  <a:pt x="47104" y="805525"/>
                </a:lnTo>
                <a:lnTo>
                  <a:pt x="204479" y="805525"/>
                </a:lnTo>
                <a:lnTo>
                  <a:pt x="207084" y="791644"/>
                </a:lnTo>
                <a:lnTo>
                  <a:pt x="209689" y="777764"/>
                </a:lnTo>
                <a:lnTo>
                  <a:pt x="212728" y="764099"/>
                </a:lnTo>
                <a:lnTo>
                  <a:pt x="215767" y="750436"/>
                </a:lnTo>
                <a:lnTo>
                  <a:pt x="219457" y="736771"/>
                </a:lnTo>
                <a:lnTo>
                  <a:pt x="222930" y="723324"/>
                </a:lnTo>
                <a:lnTo>
                  <a:pt x="227054" y="709877"/>
                </a:lnTo>
                <a:lnTo>
                  <a:pt x="231178" y="696647"/>
                </a:lnTo>
                <a:lnTo>
                  <a:pt x="235737" y="683634"/>
                </a:lnTo>
                <a:lnTo>
                  <a:pt x="240295" y="670620"/>
                </a:lnTo>
                <a:lnTo>
                  <a:pt x="245071" y="657607"/>
                </a:lnTo>
                <a:lnTo>
                  <a:pt x="250281" y="644810"/>
                </a:lnTo>
                <a:lnTo>
                  <a:pt x="255707" y="632014"/>
                </a:lnTo>
                <a:lnTo>
                  <a:pt x="261351" y="619434"/>
                </a:lnTo>
                <a:lnTo>
                  <a:pt x="266995" y="607072"/>
                </a:lnTo>
                <a:lnTo>
                  <a:pt x="272856" y="594709"/>
                </a:lnTo>
                <a:lnTo>
                  <a:pt x="145653" y="502098"/>
                </a:lnTo>
                <a:lnTo>
                  <a:pt x="141746" y="499061"/>
                </a:lnTo>
                <a:lnTo>
                  <a:pt x="138490" y="495808"/>
                </a:lnTo>
                <a:lnTo>
                  <a:pt x="135668" y="492337"/>
                </a:lnTo>
                <a:lnTo>
                  <a:pt x="133063" y="488651"/>
                </a:lnTo>
                <a:lnTo>
                  <a:pt x="130893" y="484529"/>
                </a:lnTo>
                <a:lnTo>
                  <a:pt x="129156" y="480409"/>
                </a:lnTo>
                <a:lnTo>
                  <a:pt x="127853" y="475854"/>
                </a:lnTo>
                <a:lnTo>
                  <a:pt x="126768" y="471516"/>
                </a:lnTo>
                <a:lnTo>
                  <a:pt x="126334" y="467178"/>
                </a:lnTo>
                <a:lnTo>
                  <a:pt x="126334" y="462624"/>
                </a:lnTo>
                <a:lnTo>
                  <a:pt x="126551" y="458069"/>
                </a:lnTo>
                <a:lnTo>
                  <a:pt x="127419" y="453515"/>
                </a:lnTo>
                <a:lnTo>
                  <a:pt x="128722" y="449177"/>
                </a:lnTo>
                <a:lnTo>
                  <a:pt x="130458" y="444839"/>
                </a:lnTo>
                <a:lnTo>
                  <a:pt x="132412" y="440718"/>
                </a:lnTo>
                <a:lnTo>
                  <a:pt x="135017" y="436597"/>
                </a:lnTo>
                <a:lnTo>
                  <a:pt x="228791" y="308416"/>
                </a:lnTo>
                <a:lnTo>
                  <a:pt x="231829" y="304512"/>
                </a:lnTo>
                <a:lnTo>
                  <a:pt x="235086" y="301259"/>
                </a:lnTo>
                <a:lnTo>
                  <a:pt x="238776" y="298005"/>
                </a:lnTo>
                <a:lnTo>
                  <a:pt x="242249" y="295619"/>
                </a:lnTo>
                <a:lnTo>
                  <a:pt x="246374" y="293451"/>
                </a:lnTo>
                <a:lnTo>
                  <a:pt x="250498" y="291715"/>
                </a:lnTo>
                <a:lnTo>
                  <a:pt x="254839" y="290414"/>
                </a:lnTo>
                <a:lnTo>
                  <a:pt x="259397" y="289330"/>
                </a:lnTo>
                <a:lnTo>
                  <a:pt x="263739" y="288896"/>
                </a:lnTo>
                <a:lnTo>
                  <a:pt x="268298" y="288896"/>
                </a:lnTo>
                <a:lnTo>
                  <a:pt x="272856" y="289330"/>
                </a:lnTo>
                <a:lnTo>
                  <a:pt x="277197" y="290197"/>
                </a:lnTo>
                <a:lnTo>
                  <a:pt x="281756" y="291499"/>
                </a:lnTo>
                <a:lnTo>
                  <a:pt x="286097" y="293017"/>
                </a:lnTo>
                <a:lnTo>
                  <a:pt x="290222" y="295186"/>
                </a:lnTo>
                <a:lnTo>
                  <a:pt x="294346" y="297788"/>
                </a:lnTo>
                <a:lnTo>
                  <a:pt x="421549" y="390400"/>
                </a:lnTo>
                <a:lnTo>
                  <a:pt x="431751" y="380857"/>
                </a:lnTo>
                <a:lnTo>
                  <a:pt x="441953" y="371314"/>
                </a:lnTo>
                <a:lnTo>
                  <a:pt x="452155" y="361988"/>
                </a:lnTo>
                <a:lnTo>
                  <a:pt x="462791" y="353095"/>
                </a:lnTo>
                <a:lnTo>
                  <a:pt x="473645" y="344203"/>
                </a:lnTo>
                <a:lnTo>
                  <a:pt x="484281" y="335527"/>
                </a:lnTo>
                <a:lnTo>
                  <a:pt x="495135" y="327068"/>
                </a:lnTo>
                <a:lnTo>
                  <a:pt x="506423" y="318827"/>
                </a:lnTo>
                <a:lnTo>
                  <a:pt x="517927" y="310585"/>
                </a:lnTo>
                <a:lnTo>
                  <a:pt x="529215" y="302994"/>
                </a:lnTo>
                <a:lnTo>
                  <a:pt x="540936" y="295186"/>
                </a:lnTo>
                <a:lnTo>
                  <a:pt x="552658" y="287811"/>
                </a:lnTo>
                <a:lnTo>
                  <a:pt x="564597" y="280654"/>
                </a:lnTo>
                <a:lnTo>
                  <a:pt x="576753" y="273497"/>
                </a:lnTo>
                <a:lnTo>
                  <a:pt x="588909" y="266773"/>
                </a:lnTo>
                <a:lnTo>
                  <a:pt x="601282" y="260050"/>
                </a:lnTo>
                <a:lnTo>
                  <a:pt x="552224" y="110396"/>
                </a:lnTo>
                <a:lnTo>
                  <a:pt x="550922" y="105842"/>
                </a:lnTo>
                <a:lnTo>
                  <a:pt x="550488" y="100853"/>
                </a:lnTo>
                <a:lnTo>
                  <a:pt x="550053" y="96299"/>
                </a:lnTo>
                <a:lnTo>
                  <a:pt x="550271" y="91961"/>
                </a:lnTo>
                <a:lnTo>
                  <a:pt x="550704" y="87406"/>
                </a:lnTo>
                <a:lnTo>
                  <a:pt x="552007" y="82852"/>
                </a:lnTo>
                <a:lnTo>
                  <a:pt x="553310" y="78514"/>
                </a:lnTo>
                <a:lnTo>
                  <a:pt x="555046" y="74826"/>
                </a:lnTo>
                <a:lnTo>
                  <a:pt x="557434" y="70706"/>
                </a:lnTo>
                <a:lnTo>
                  <a:pt x="560039" y="67018"/>
                </a:lnTo>
                <a:lnTo>
                  <a:pt x="563078" y="63765"/>
                </a:lnTo>
                <a:lnTo>
                  <a:pt x="566551" y="60512"/>
                </a:lnTo>
                <a:lnTo>
                  <a:pt x="570024" y="57693"/>
                </a:lnTo>
                <a:lnTo>
                  <a:pt x="573931" y="55090"/>
                </a:lnTo>
                <a:lnTo>
                  <a:pt x="578056" y="53137"/>
                </a:lnTo>
                <a:lnTo>
                  <a:pt x="582614" y="51402"/>
                </a:lnTo>
                <a:lnTo>
                  <a:pt x="733912" y="1952"/>
                </a:lnTo>
                <a:lnTo>
                  <a:pt x="738470" y="868"/>
                </a:lnTo>
                <a:lnTo>
                  <a:pt x="743246" y="216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6" name="Group 6"/>
          <p:cNvGrpSpPr/>
          <p:nvPr/>
        </p:nvGrpSpPr>
        <p:grpSpPr>
          <a:xfrm>
            <a:off x="6184200" y="2878170"/>
            <a:ext cx="461677" cy="550831"/>
            <a:chOff x="6184200" y="2878170"/>
            <a:chExt cx="461677" cy="550831"/>
          </a:xfrm>
        </p:grpSpPr>
        <p:sp>
          <p:nvSpPr>
            <p:cNvPr id="7" name="Freeform 7"/>
            <p:cNvSpPr/>
            <p:nvPr/>
          </p:nvSpPr>
          <p:spPr>
            <a:xfrm>
              <a:off x="6350411" y="2984088"/>
              <a:ext cx="147161" cy="176213"/>
            </a:xfrm>
            <a:custGeom>
              <a:rect l="l" t="t" r="r" b="b"/>
              <a:pathLst>
                <a:path w="56" h="67">
                  <a:moveTo>
                    <a:pt x="28" y="0"/>
                  </a:moveTo>
                  <a:cubicBezTo>
                    <a:pt x="13" y="0"/>
                    <a:pt x="0" y="13"/>
                    <a:pt x="0" y="28"/>
                  </a:cubicBezTo>
                  <a:cubicBezTo>
                    <a:pt x="0" y="34"/>
                    <a:pt x="2" y="40"/>
                    <a:pt x="7" y="46"/>
                  </a:cubicBezTo>
                  <a:cubicBezTo>
                    <a:pt x="11" y="52"/>
                    <a:pt x="15" y="58"/>
                    <a:pt x="16" y="65"/>
                  </a:cubicBezTo>
                  <a:cubicBezTo>
                    <a:pt x="16" y="67"/>
                    <a:pt x="16" y="67"/>
                    <a:pt x="16" y="67"/>
                  </a:cubicBezTo>
                  <a:cubicBezTo>
                    <a:pt x="25" y="67"/>
                    <a:pt x="25" y="67"/>
                    <a:pt x="25" y="67"/>
                  </a:cubicBezTo>
                  <a:cubicBezTo>
                    <a:pt x="26" y="65"/>
                    <a:pt x="26" y="65"/>
                    <a:pt x="26" y="65"/>
                  </a:cubicBezTo>
                  <a:cubicBezTo>
                    <a:pt x="26" y="61"/>
                    <a:pt x="26" y="50"/>
                    <a:pt x="22" y="42"/>
                  </a:cubicBezTo>
                  <a:cubicBezTo>
                    <a:pt x="24" y="42"/>
                    <a:pt x="26" y="41"/>
                    <a:pt x="28" y="41"/>
                  </a:cubicBezTo>
                  <a:cubicBezTo>
                    <a:pt x="29" y="41"/>
                    <a:pt x="29" y="41"/>
                    <a:pt x="29" y="41"/>
                  </a:cubicBezTo>
                  <a:cubicBezTo>
                    <a:pt x="31" y="41"/>
                    <a:pt x="33" y="42"/>
                    <a:pt x="34" y="42"/>
                  </a:cubicBezTo>
                  <a:cubicBezTo>
                    <a:pt x="32" y="48"/>
                    <a:pt x="31" y="55"/>
                    <a:pt x="31" y="65"/>
                  </a:cubicBezTo>
                  <a:cubicBezTo>
                    <a:pt x="31" y="67"/>
                    <a:pt x="31" y="67"/>
                    <a:pt x="31" y="67"/>
                  </a:cubicBezTo>
                  <a:cubicBezTo>
                    <a:pt x="40" y="67"/>
                    <a:pt x="40" y="67"/>
                    <a:pt x="40" y="67"/>
                  </a:cubicBezTo>
                  <a:cubicBezTo>
                    <a:pt x="41" y="65"/>
                    <a:pt x="41" y="65"/>
                    <a:pt x="41" y="65"/>
                  </a:cubicBezTo>
                  <a:cubicBezTo>
                    <a:pt x="42" y="58"/>
                    <a:pt x="46" y="52"/>
                    <a:pt x="50" y="46"/>
                  </a:cubicBezTo>
                  <a:cubicBezTo>
                    <a:pt x="54" y="41"/>
                    <a:pt x="56" y="34"/>
                    <a:pt x="56" y="28"/>
                  </a:cubicBezTo>
                  <a:cubicBezTo>
                    <a:pt x="56" y="13"/>
                    <a:pt x="44" y="0"/>
                    <a:pt x="28" y="0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Freeform 8"/>
            <p:cNvSpPr/>
            <p:nvPr/>
          </p:nvSpPr>
          <p:spPr>
            <a:xfrm>
              <a:off x="6184200" y="2878170"/>
              <a:ext cx="461677" cy="550831"/>
            </a:xfrm>
            <a:custGeom>
              <a:rect l="l" t="t" r="r" b="b"/>
              <a:pathLst>
                <a:path w="175" h="209">
                  <a:moveTo>
                    <a:pt x="146" y="24"/>
                  </a:moveTo>
                  <a:cubicBezTo>
                    <a:pt x="126" y="8"/>
                    <a:pt x="100" y="0"/>
                    <a:pt x="66" y="8"/>
                  </a:cubicBezTo>
                  <a:cubicBezTo>
                    <a:pt x="42" y="15"/>
                    <a:pt x="21" y="33"/>
                    <a:pt x="16" y="67"/>
                  </a:cubicBezTo>
                  <a:cubicBezTo>
                    <a:pt x="14" y="78"/>
                    <a:pt x="16" y="84"/>
                    <a:pt x="16" y="85"/>
                  </a:cubicBezTo>
                  <a:cubicBezTo>
                    <a:pt x="18" y="87"/>
                    <a:pt x="20" y="91"/>
                    <a:pt x="20" y="94"/>
                  </a:cubicBezTo>
                  <a:cubicBezTo>
                    <a:pt x="20" y="95"/>
                    <a:pt x="19" y="96"/>
                    <a:pt x="19" y="97"/>
                  </a:cubicBezTo>
                  <a:cubicBezTo>
                    <a:pt x="2" y="121"/>
                    <a:pt x="2" y="121"/>
                    <a:pt x="2" y="121"/>
                  </a:cubicBezTo>
                  <a:cubicBezTo>
                    <a:pt x="1" y="123"/>
                    <a:pt x="0" y="125"/>
                    <a:pt x="1" y="127"/>
                  </a:cubicBezTo>
                  <a:cubicBezTo>
                    <a:pt x="4" y="132"/>
                    <a:pt x="12" y="131"/>
                    <a:pt x="14" y="132"/>
                  </a:cubicBezTo>
                  <a:cubicBezTo>
                    <a:pt x="16" y="133"/>
                    <a:pt x="17" y="136"/>
                    <a:pt x="16" y="139"/>
                  </a:cubicBezTo>
                  <a:cubicBezTo>
                    <a:pt x="15" y="141"/>
                    <a:pt x="13" y="145"/>
                    <a:pt x="15" y="146"/>
                  </a:cubicBezTo>
                  <a:cubicBezTo>
                    <a:pt x="17" y="147"/>
                    <a:pt x="19" y="148"/>
                    <a:pt x="19" y="148"/>
                  </a:cubicBezTo>
                  <a:cubicBezTo>
                    <a:pt x="19" y="148"/>
                    <a:pt x="16" y="149"/>
                    <a:pt x="16" y="151"/>
                  </a:cubicBezTo>
                  <a:cubicBezTo>
                    <a:pt x="15" y="153"/>
                    <a:pt x="16" y="156"/>
                    <a:pt x="19" y="157"/>
                  </a:cubicBezTo>
                  <a:cubicBezTo>
                    <a:pt x="19" y="157"/>
                    <a:pt x="22" y="164"/>
                    <a:pt x="21" y="171"/>
                  </a:cubicBezTo>
                  <a:cubicBezTo>
                    <a:pt x="20" y="177"/>
                    <a:pt x="18" y="183"/>
                    <a:pt x="23" y="187"/>
                  </a:cubicBezTo>
                  <a:cubicBezTo>
                    <a:pt x="28" y="191"/>
                    <a:pt x="48" y="188"/>
                    <a:pt x="60" y="184"/>
                  </a:cubicBezTo>
                  <a:cubicBezTo>
                    <a:pt x="60" y="184"/>
                    <a:pt x="64" y="191"/>
                    <a:pt x="68" y="209"/>
                  </a:cubicBezTo>
                  <a:cubicBezTo>
                    <a:pt x="152" y="183"/>
                    <a:pt x="152" y="183"/>
                    <a:pt x="152" y="183"/>
                  </a:cubicBezTo>
                  <a:cubicBezTo>
                    <a:pt x="147" y="170"/>
                    <a:pt x="145" y="163"/>
                    <a:pt x="145" y="159"/>
                  </a:cubicBezTo>
                  <a:cubicBezTo>
                    <a:pt x="143" y="148"/>
                    <a:pt x="160" y="128"/>
                    <a:pt x="166" y="106"/>
                  </a:cubicBezTo>
                  <a:cubicBezTo>
                    <a:pt x="173" y="81"/>
                    <a:pt x="175" y="48"/>
                    <a:pt x="146" y="24"/>
                  </a:cubicBezTo>
                  <a:close/>
                  <a:moveTo>
                    <a:pt x="118" y="90"/>
                  </a:moveTo>
                  <a:cubicBezTo>
                    <a:pt x="112" y="98"/>
                    <a:pt x="110" y="104"/>
                    <a:pt x="110" y="110"/>
                  </a:cubicBezTo>
                  <a:cubicBezTo>
                    <a:pt x="110" y="128"/>
                    <a:pt x="110" y="128"/>
                    <a:pt x="110" y="128"/>
                  </a:cubicBezTo>
                  <a:cubicBezTo>
                    <a:pt x="110" y="133"/>
                    <a:pt x="107" y="136"/>
                    <a:pt x="104" y="136"/>
                  </a:cubicBezTo>
                  <a:cubicBezTo>
                    <a:pt x="97" y="136"/>
                    <a:pt x="97" y="136"/>
                    <a:pt x="97" y="136"/>
                  </a:cubicBezTo>
                  <a:cubicBezTo>
                    <a:pt x="96" y="136"/>
                    <a:pt x="96" y="136"/>
                    <a:pt x="96" y="136"/>
                  </a:cubicBezTo>
                  <a:cubicBezTo>
                    <a:pt x="95" y="138"/>
                    <a:pt x="93" y="139"/>
                    <a:pt x="91" y="139"/>
                  </a:cubicBezTo>
                  <a:cubicBezTo>
                    <a:pt x="89" y="139"/>
                    <a:pt x="88" y="138"/>
                    <a:pt x="87" y="136"/>
                  </a:cubicBezTo>
                  <a:cubicBezTo>
                    <a:pt x="86" y="136"/>
                    <a:pt x="86" y="136"/>
                    <a:pt x="86" y="136"/>
                  </a:cubicBezTo>
                  <a:cubicBezTo>
                    <a:pt x="79" y="136"/>
                    <a:pt x="79" y="136"/>
                    <a:pt x="79" y="136"/>
                  </a:cubicBezTo>
                  <a:cubicBezTo>
                    <a:pt x="76" y="136"/>
                    <a:pt x="73" y="133"/>
                    <a:pt x="73" y="129"/>
                  </a:cubicBezTo>
                  <a:cubicBezTo>
                    <a:pt x="73" y="110"/>
                    <a:pt x="73" y="110"/>
                    <a:pt x="73" y="110"/>
                  </a:cubicBezTo>
                  <a:cubicBezTo>
                    <a:pt x="73" y="104"/>
                    <a:pt x="70" y="98"/>
                    <a:pt x="65" y="90"/>
                  </a:cubicBezTo>
                  <a:cubicBezTo>
                    <a:pt x="59" y="83"/>
                    <a:pt x="57" y="76"/>
                    <a:pt x="57" y="68"/>
                  </a:cubicBezTo>
                  <a:cubicBezTo>
                    <a:pt x="57" y="49"/>
                    <a:pt x="72" y="34"/>
                    <a:pt x="91" y="34"/>
                  </a:cubicBezTo>
                  <a:cubicBezTo>
                    <a:pt x="110" y="34"/>
                    <a:pt x="126" y="49"/>
                    <a:pt x="126" y="68"/>
                  </a:cubicBezTo>
                  <a:cubicBezTo>
                    <a:pt x="126" y="76"/>
                    <a:pt x="123" y="83"/>
                    <a:pt x="118" y="90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9" name="Group 9"/>
          <p:cNvGrpSpPr/>
          <p:nvPr/>
        </p:nvGrpSpPr>
        <p:grpSpPr>
          <a:xfrm>
            <a:off x="1996032" y="4065529"/>
            <a:ext cx="664560" cy="579786"/>
            <a:chOff x="1996032" y="4065529"/>
            <a:chExt cx="664560" cy="579786"/>
          </a:xfrm>
        </p:grpSpPr>
        <p:sp>
          <p:nvSpPr>
            <p:cNvPr id="10" name="Freeform 10"/>
            <p:cNvSpPr/>
            <p:nvPr/>
          </p:nvSpPr>
          <p:spPr>
            <a:xfrm>
              <a:off x="1996032" y="4204879"/>
              <a:ext cx="440436" cy="440436"/>
            </a:xfrm>
            <a:custGeom>
              <a:rect l="l" t="t" r="r" b="b"/>
              <a:pathLst>
                <a:path w="167" h="167">
                  <a:moveTo>
                    <a:pt x="161" y="71"/>
                  </a:moveTo>
                  <a:cubicBezTo>
                    <a:pt x="148" y="71"/>
                    <a:pt x="148" y="71"/>
                    <a:pt x="148" y="71"/>
                  </a:cubicBezTo>
                  <a:cubicBezTo>
                    <a:pt x="146" y="62"/>
                    <a:pt x="143" y="54"/>
                    <a:pt x="138" y="47"/>
                  </a:cubicBezTo>
                  <a:cubicBezTo>
                    <a:pt x="147" y="38"/>
                    <a:pt x="147" y="38"/>
                    <a:pt x="147" y="38"/>
                  </a:cubicBezTo>
                  <a:cubicBezTo>
                    <a:pt x="149" y="36"/>
                    <a:pt x="150" y="32"/>
                    <a:pt x="148" y="31"/>
                  </a:cubicBezTo>
                  <a:cubicBezTo>
                    <a:pt x="136" y="19"/>
                    <a:pt x="136" y="19"/>
                    <a:pt x="136" y="19"/>
                  </a:cubicBezTo>
                  <a:cubicBezTo>
                    <a:pt x="135" y="17"/>
                    <a:pt x="131" y="18"/>
                    <a:pt x="129" y="20"/>
                  </a:cubicBezTo>
                  <a:cubicBezTo>
                    <a:pt x="120" y="29"/>
                    <a:pt x="120" y="29"/>
                    <a:pt x="120" y="29"/>
                  </a:cubicBezTo>
                  <a:cubicBezTo>
                    <a:pt x="113" y="24"/>
                    <a:pt x="105" y="21"/>
                    <a:pt x="96" y="19"/>
                  </a:cubicBezTo>
                  <a:cubicBezTo>
                    <a:pt x="96" y="6"/>
                    <a:pt x="96" y="6"/>
                    <a:pt x="96" y="6"/>
                  </a:cubicBezTo>
                  <a:cubicBezTo>
                    <a:pt x="96" y="3"/>
                    <a:pt x="94" y="0"/>
                    <a:pt x="92" y="0"/>
                  </a:cubicBezTo>
                  <a:cubicBezTo>
                    <a:pt x="75" y="0"/>
                    <a:pt x="75" y="0"/>
                    <a:pt x="75" y="0"/>
                  </a:cubicBezTo>
                  <a:cubicBezTo>
                    <a:pt x="73" y="0"/>
                    <a:pt x="71" y="3"/>
                    <a:pt x="71" y="6"/>
                  </a:cubicBezTo>
                  <a:cubicBezTo>
                    <a:pt x="71" y="19"/>
                    <a:pt x="71" y="19"/>
                    <a:pt x="71" y="19"/>
                  </a:cubicBezTo>
                  <a:cubicBezTo>
                    <a:pt x="62" y="21"/>
                    <a:pt x="54" y="24"/>
                    <a:pt x="46" y="29"/>
                  </a:cubicBezTo>
                  <a:cubicBezTo>
                    <a:pt x="37" y="20"/>
                    <a:pt x="37" y="20"/>
                    <a:pt x="37" y="20"/>
                  </a:cubicBezTo>
                  <a:cubicBezTo>
                    <a:pt x="35" y="18"/>
                    <a:pt x="32" y="17"/>
                    <a:pt x="30" y="19"/>
                  </a:cubicBezTo>
                  <a:cubicBezTo>
                    <a:pt x="18" y="31"/>
                    <a:pt x="18" y="31"/>
                    <a:pt x="18" y="31"/>
                  </a:cubicBezTo>
                  <a:cubicBezTo>
                    <a:pt x="17" y="32"/>
                    <a:pt x="17" y="36"/>
                    <a:pt x="19" y="38"/>
                  </a:cubicBezTo>
                  <a:cubicBezTo>
                    <a:pt x="29" y="47"/>
                    <a:pt x="29" y="47"/>
                    <a:pt x="29" y="47"/>
                  </a:cubicBezTo>
                  <a:cubicBezTo>
                    <a:pt x="24" y="54"/>
                    <a:pt x="20" y="62"/>
                    <a:pt x="19" y="71"/>
                  </a:cubicBezTo>
                  <a:cubicBezTo>
                    <a:pt x="6" y="71"/>
                    <a:pt x="6" y="71"/>
                    <a:pt x="6" y="71"/>
                  </a:cubicBezTo>
                  <a:cubicBezTo>
                    <a:pt x="2" y="71"/>
                    <a:pt x="0" y="73"/>
                    <a:pt x="0" y="75"/>
                  </a:cubicBezTo>
                  <a:cubicBezTo>
                    <a:pt x="0" y="92"/>
                    <a:pt x="0" y="92"/>
                    <a:pt x="0" y="92"/>
                  </a:cubicBezTo>
                  <a:cubicBezTo>
                    <a:pt x="0" y="94"/>
                    <a:pt x="2" y="96"/>
                    <a:pt x="6" y="96"/>
                  </a:cubicBezTo>
                  <a:cubicBezTo>
                    <a:pt x="19" y="96"/>
                    <a:pt x="19" y="96"/>
                    <a:pt x="19" y="96"/>
                  </a:cubicBezTo>
                  <a:cubicBezTo>
                    <a:pt x="20" y="105"/>
                    <a:pt x="24" y="113"/>
                    <a:pt x="29" y="120"/>
                  </a:cubicBezTo>
                  <a:cubicBezTo>
                    <a:pt x="19" y="130"/>
                    <a:pt x="19" y="130"/>
                    <a:pt x="19" y="130"/>
                  </a:cubicBezTo>
                  <a:cubicBezTo>
                    <a:pt x="17" y="132"/>
                    <a:pt x="17" y="135"/>
                    <a:pt x="18" y="137"/>
                  </a:cubicBezTo>
                  <a:cubicBezTo>
                    <a:pt x="30" y="148"/>
                    <a:pt x="30" y="148"/>
                    <a:pt x="30" y="148"/>
                  </a:cubicBezTo>
                  <a:cubicBezTo>
                    <a:pt x="32" y="150"/>
                    <a:pt x="35" y="150"/>
                    <a:pt x="37" y="147"/>
                  </a:cubicBezTo>
                  <a:cubicBezTo>
                    <a:pt x="46" y="138"/>
                    <a:pt x="46" y="138"/>
                    <a:pt x="46" y="138"/>
                  </a:cubicBezTo>
                  <a:cubicBezTo>
                    <a:pt x="54" y="143"/>
                    <a:pt x="62" y="147"/>
                    <a:pt x="71" y="148"/>
                  </a:cubicBezTo>
                  <a:cubicBezTo>
                    <a:pt x="71" y="161"/>
                    <a:pt x="71" y="161"/>
                    <a:pt x="71" y="161"/>
                  </a:cubicBezTo>
                  <a:cubicBezTo>
                    <a:pt x="71" y="164"/>
                    <a:pt x="73" y="167"/>
                    <a:pt x="75" y="167"/>
                  </a:cubicBezTo>
                  <a:cubicBezTo>
                    <a:pt x="92" y="167"/>
                    <a:pt x="92" y="167"/>
                    <a:pt x="92" y="167"/>
                  </a:cubicBezTo>
                  <a:cubicBezTo>
                    <a:pt x="94" y="167"/>
                    <a:pt x="96" y="164"/>
                    <a:pt x="96" y="161"/>
                  </a:cubicBezTo>
                  <a:cubicBezTo>
                    <a:pt x="96" y="148"/>
                    <a:pt x="96" y="148"/>
                    <a:pt x="96" y="148"/>
                  </a:cubicBezTo>
                  <a:cubicBezTo>
                    <a:pt x="105" y="147"/>
                    <a:pt x="113" y="143"/>
                    <a:pt x="120" y="138"/>
                  </a:cubicBezTo>
                  <a:cubicBezTo>
                    <a:pt x="129" y="147"/>
                    <a:pt x="129" y="147"/>
                    <a:pt x="129" y="147"/>
                  </a:cubicBezTo>
                  <a:cubicBezTo>
                    <a:pt x="131" y="150"/>
                    <a:pt x="135" y="150"/>
                    <a:pt x="136" y="148"/>
                  </a:cubicBezTo>
                  <a:cubicBezTo>
                    <a:pt x="148" y="137"/>
                    <a:pt x="148" y="137"/>
                    <a:pt x="148" y="137"/>
                  </a:cubicBezTo>
                  <a:cubicBezTo>
                    <a:pt x="150" y="135"/>
                    <a:pt x="149" y="132"/>
                    <a:pt x="147" y="130"/>
                  </a:cubicBezTo>
                  <a:cubicBezTo>
                    <a:pt x="138" y="120"/>
                    <a:pt x="138" y="120"/>
                    <a:pt x="138" y="120"/>
                  </a:cubicBezTo>
                  <a:cubicBezTo>
                    <a:pt x="143" y="113"/>
                    <a:pt x="146" y="105"/>
                    <a:pt x="148" y="96"/>
                  </a:cubicBezTo>
                  <a:cubicBezTo>
                    <a:pt x="161" y="96"/>
                    <a:pt x="161" y="96"/>
                    <a:pt x="161" y="96"/>
                  </a:cubicBezTo>
                  <a:cubicBezTo>
                    <a:pt x="164" y="96"/>
                    <a:pt x="167" y="94"/>
                    <a:pt x="167" y="92"/>
                  </a:cubicBezTo>
                  <a:cubicBezTo>
                    <a:pt x="167" y="75"/>
                    <a:pt x="167" y="75"/>
                    <a:pt x="167" y="75"/>
                  </a:cubicBezTo>
                  <a:cubicBezTo>
                    <a:pt x="167" y="73"/>
                    <a:pt x="164" y="71"/>
                    <a:pt x="161" y="71"/>
                  </a:cubicBezTo>
                  <a:close/>
                  <a:moveTo>
                    <a:pt x="83" y="114"/>
                  </a:moveTo>
                  <a:cubicBezTo>
                    <a:pt x="66" y="114"/>
                    <a:pt x="52" y="101"/>
                    <a:pt x="52" y="84"/>
                  </a:cubicBezTo>
                  <a:cubicBezTo>
                    <a:pt x="52" y="67"/>
                    <a:pt x="66" y="53"/>
                    <a:pt x="83" y="53"/>
                  </a:cubicBezTo>
                  <a:cubicBezTo>
                    <a:pt x="100" y="53"/>
                    <a:pt x="114" y="67"/>
                    <a:pt x="114" y="84"/>
                  </a:cubicBezTo>
                  <a:cubicBezTo>
                    <a:pt x="114" y="101"/>
                    <a:pt x="100" y="114"/>
                    <a:pt x="83" y="114"/>
                  </a:cubicBez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Freeform 11"/>
            <p:cNvSpPr/>
            <p:nvPr/>
          </p:nvSpPr>
          <p:spPr>
            <a:xfrm>
              <a:off x="2341695" y="4065529"/>
              <a:ext cx="318897" cy="316706"/>
            </a:xfrm>
            <a:custGeom>
              <a:rect l="l" t="t" r="r" b="b"/>
              <a:pathLst>
                <a:path w="120" h="120">
                  <a:moveTo>
                    <a:pt x="117" y="51"/>
                  </a:moveTo>
                  <a:cubicBezTo>
                    <a:pt x="108" y="51"/>
                    <a:pt x="108" y="51"/>
                    <a:pt x="108" y="51"/>
                  </a:cubicBezTo>
                  <a:cubicBezTo>
                    <a:pt x="106" y="44"/>
                    <a:pt x="104" y="38"/>
                    <a:pt x="100" y="33"/>
                  </a:cubicBezTo>
                  <a:cubicBezTo>
                    <a:pt x="107" y="27"/>
                    <a:pt x="107" y="27"/>
                    <a:pt x="107" y="27"/>
                  </a:cubicBezTo>
                  <a:cubicBezTo>
                    <a:pt x="109" y="25"/>
                    <a:pt x="109" y="23"/>
                    <a:pt x="108" y="22"/>
                  </a:cubicBezTo>
                  <a:cubicBezTo>
                    <a:pt x="99" y="13"/>
                    <a:pt x="99" y="13"/>
                    <a:pt x="99" y="13"/>
                  </a:cubicBezTo>
                  <a:cubicBezTo>
                    <a:pt x="98" y="12"/>
                    <a:pt x="96" y="12"/>
                    <a:pt x="94" y="14"/>
                  </a:cubicBezTo>
                  <a:cubicBezTo>
                    <a:pt x="87" y="20"/>
                    <a:pt x="87" y="20"/>
                    <a:pt x="87" y="20"/>
                  </a:cubicBezTo>
                  <a:cubicBezTo>
                    <a:pt x="82" y="17"/>
                    <a:pt x="76" y="14"/>
                    <a:pt x="70" y="13"/>
                  </a:cubicBezTo>
                  <a:cubicBezTo>
                    <a:pt x="70" y="4"/>
                    <a:pt x="70" y="4"/>
                    <a:pt x="70" y="4"/>
                  </a:cubicBezTo>
                  <a:cubicBezTo>
                    <a:pt x="70" y="1"/>
                    <a:pt x="69" y="0"/>
                    <a:pt x="67" y="0"/>
                  </a:cubicBezTo>
                  <a:cubicBezTo>
                    <a:pt x="55" y="0"/>
                    <a:pt x="55" y="0"/>
                    <a:pt x="55" y="0"/>
                  </a:cubicBezTo>
                  <a:cubicBezTo>
                    <a:pt x="53" y="0"/>
                    <a:pt x="52" y="1"/>
                    <a:pt x="52" y="4"/>
                  </a:cubicBezTo>
                  <a:cubicBezTo>
                    <a:pt x="52" y="13"/>
                    <a:pt x="52" y="13"/>
                    <a:pt x="52" y="13"/>
                  </a:cubicBezTo>
                  <a:cubicBezTo>
                    <a:pt x="45" y="14"/>
                    <a:pt x="39" y="17"/>
                    <a:pt x="34" y="20"/>
                  </a:cubicBezTo>
                  <a:cubicBezTo>
                    <a:pt x="28" y="14"/>
                    <a:pt x="28" y="14"/>
                    <a:pt x="28" y="14"/>
                  </a:cubicBezTo>
                  <a:cubicBezTo>
                    <a:pt x="26" y="12"/>
                    <a:pt x="24" y="12"/>
                    <a:pt x="22" y="13"/>
                  </a:cubicBezTo>
                  <a:cubicBezTo>
                    <a:pt x="14" y="22"/>
                    <a:pt x="14" y="22"/>
                    <a:pt x="14" y="22"/>
                  </a:cubicBezTo>
                  <a:cubicBezTo>
                    <a:pt x="13" y="23"/>
                    <a:pt x="13" y="25"/>
                    <a:pt x="15" y="27"/>
                  </a:cubicBezTo>
                  <a:cubicBezTo>
                    <a:pt x="21" y="33"/>
                    <a:pt x="21" y="33"/>
                    <a:pt x="21" y="33"/>
                  </a:cubicBezTo>
                  <a:cubicBezTo>
                    <a:pt x="18" y="38"/>
                    <a:pt x="15" y="44"/>
                    <a:pt x="14" y="51"/>
                  </a:cubicBezTo>
                  <a:cubicBezTo>
                    <a:pt x="5" y="51"/>
                    <a:pt x="5" y="51"/>
                    <a:pt x="5" y="51"/>
                  </a:cubicBezTo>
                  <a:cubicBezTo>
                    <a:pt x="2" y="51"/>
                    <a:pt x="0" y="52"/>
                    <a:pt x="0" y="54"/>
                  </a:cubicBezTo>
                  <a:cubicBezTo>
                    <a:pt x="0" y="66"/>
                    <a:pt x="0" y="66"/>
                    <a:pt x="0" y="66"/>
                  </a:cubicBezTo>
                  <a:cubicBezTo>
                    <a:pt x="0" y="68"/>
                    <a:pt x="2" y="69"/>
                    <a:pt x="5" y="69"/>
                  </a:cubicBezTo>
                  <a:cubicBezTo>
                    <a:pt x="14" y="69"/>
                    <a:pt x="14" y="69"/>
                    <a:pt x="14" y="69"/>
                  </a:cubicBezTo>
                  <a:cubicBezTo>
                    <a:pt x="15" y="76"/>
                    <a:pt x="18" y="81"/>
                    <a:pt x="21" y="87"/>
                  </a:cubicBezTo>
                  <a:cubicBezTo>
                    <a:pt x="15" y="93"/>
                    <a:pt x="15" y="93"/>
                    <a:pt x="15" y="93"/>
                  </a:cubicBezTo>
                  <a:cubicBezTo>
                    <a:pt x="13" y="95"/>
                    <a:pt x="13" y="97"/>
                    <a:pt x="14" y="98"/>
                  </a:cubicBezTo>
                  <a:cubicBezTo>
                    <a:pt x="22" y="107"/>
                    <a:pt x="22" y="107"/>
                    <a:pt x="22" y="107"/>
                  </a:cubicBezTo>
                  <a:cubicBezTo>
                    <a:pt x="24" y="108"/>
                    <a:pt x="26" y="108"/>
                    <a:pt x="28" y="106"/>
                  </a:cubicBezTo>
                  <a:cubicBezTo>
                    <a:pt x="34" y="100"/>
                    <a:pt x="34" y="100"/>
                    <a:pt x="34" y="100"/>
                  </a:cubicBezTo>
                  <a:cubicBezTo>
                    <a:pt x="39" y="103"/>
                    <a:pt x="45" y="106"/>
                    <a:pt x="52" y="107"/>
                  </a:cubicBezTo>
                  <a:cubicBezTo>
                    <a:pt x="52" y="116"/>
                    <a:pt x="52" y="116"/>
                    <a:pt x="52" y="116"/>
                  </a:cubicBezTo>
                  <a:cubicBezTo>
                    <a:pt x="52" y="118"/>
                    <a:pt x="53" y="120"/>
                    <a:pt x="55" y="120"/>
                  </a:cubicBezTo>
                  <a:cubicBezTo>
                    <a:pt x="67" y="120"/>
                    <a:pt x="67" y="120"/>
                    <a:pt x="67" y="120"/>
                  </a:cubicBezTo>
                  <a:cubicBezTo>
                    <a:pt x="69" y="120"/>
                    <a:pt x="70" y="118"/>
                    <a:pt x="70" y="116"/>
                  </a:cubicBezTo>
                  <a:cubicBezTo>
                    <a:pt x="70" y="107"/>
                    <a:pt x="70" y="107"/>
                    <a:pt x="70" y="107"/>
                  </a:cubicBezTo>
                  <a:cubicBezTo>
                    <a:pt x="76" y="106"/>
                    <a:pt x="82" y="103"/>
                    <a:pt x="87" y="100"/>
                  </a:cubicBezTo>
                  <a:cubicBezTo>
                    <a:pt x="94" y="106"/>
                    <a:pt x="94" y="106"/>
                    <a:pt x="94" y="106"/>
                  </a:cubicBezTo>
                  <a:cubicBezTo>
                    <a:pt x="96" y="108"/>
                    <a:pt x="98" y="108"/>
                    <a:pt x="99" y="107"/>
                  </a:cubicBezTo>
                  <a:cubicBezTo>
                    <a:pt x="108" y="98"/>
                    <a:pt x="108" y="98"/>
                    <a:pt x="108" y="98"/>
                  </a:cubicBezTo>
                  <a:cubicBezTo>
                    <a:pt x="109" y="97"/>
                    <a:pt x="109" y="95"/>
                    <a:pt x="107" y="93"/>
                  </a:cubicBezTo>
                  <a:cubicBezTo>
                    <a:pt x="100" y="87"/>
                    <a:pt x="100" y="87"/>
                    <a:pt x="100" y="87"/>
                  </a:cubicBezTo>
                  <a:cubicBezTo>
                    <a:pt x="104" y="81"/>
                    <a:pt x="106" y="76"/>
                    <a:pt x="108" y="69"/>
                  </a:cubicBezTo>
                  <a:cubicBezTo>
                    <a:pt x="117" y="69"/>
                    <a:pt x="117" y="69"/>
                    <a:pt x="117" y="69"/>
                  </a:cubicBezTo>
                  <a:cubicBezTo>
                    <a:pt x="119" y="69"/>
                    <a:pt x="121" y="68"/>
                    <a:pt x="121" y="66"/>
                  </a:cubicBezTo>
                  <a:cubicBezTo>
                    <a:pt x="121" y="54"/>
                    <a:pt x="121" y="54"/>
                    <a:pt x="121" y="54"/>
                  </a:cubicBezTo>
                  <a:cubicBezTo>
                    <a:pt x="121" y="52"/>
                    <a:pt x="119" y="51"/>
                    <a:pt x="117" y="51"/>
                  </a:cubicBezTo>
                  <a:close/>
                  <a:moveTo>
                    <a:pt x="61" y="82"/>
                  </a:moveTo>
                  <a:cubicBezTo>
                    <a:pt x="48" y="82"/>
                    <a:pt x="38" y="72"/>
                    <a:pt x="38" y="60"/>
                  </a:cubicBezTo>
                  <a:cubicBezTo>
                    <a:pt x="38" y="48"/>
                    <a:pt x="48" y="38"/>
                    <a:pt x="61" y="38"/>
                  </a:cubicBezTo>
                  <a:cubicBezTo>
                    <a:pt x="73" y="38"/>
                    <a:pt x="83" y="48"/>
                    <a:pt x="83" y="60"/>
                  </a:cubicBezTo>
                  <a:cubicBezTo>
                    <a:pt x="83" y="72"/>
                    <a:pt x="73" y="82"/>
                    <a:pt x="61" y="82"/>
                  </a:cubicBez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2" name="Group 12"/>
          <p:cNvGrpSpPr/>
          <p:nvPr/>
        </p:nvGrpSpPr>
        <p:grpSpPr>
          <a:xfrm>
            <a:off x="4836987" y="4210981"/>
            <a:ext cx="577691" cy="614457"/>
            <a:chOff x="4836987" y="4210981"/>
            <a:chExt cx="577691" cy="614457"/>
          </a:xfrm>
        </p:grpSpPr>
        <p:sp>
          <p:nvSpPr>
            <p:cNvPr id="13" name="Freeform 13"/>
            <p:cNvSpPr/>
            <p:nvPr/>
          </p:nvSpPr>
          <p:spPr>
            <a:xfrm>
              <a:off x="5174934" y="4210981"/>
              <a:ext cx="239744" cy="269843"/>
            </a:xfrm>
            <a:custGeom>
              <a:rect l="l" t="t" r="r" b="b"/>
              <a:pathLst>
                <a:path w="91" h="102">
                  <a:moveTo>
                    <a:pt x="76" y="45"/>
                  </a:moveTo>
                  <a:cubicBezTo>
                    <a:pt x="65" y="52"/>
                    <a:pt x="54" y="52"/>
                    <a:pt x="50" y="52"/>
                  </a:cubicBezTo>
                  <a:cubicBezTo>
                    <a:pt x="11" y="102"/>
                    <a:pt x="11" y="102"/>
                    <a:pt x="11" y="102"/>
                  </a:cubicBezTo>
                  <a:cubicBezTo>
                    <a:pt x="0" y="93"/>
                    <a:pt x="0" y="93"/>
                    <a:pt x="0" y="93"/>
                  </a:cubicBezTo>
                  <a:cubicBezTo>
                    <a:pt x="43" y="47"/>
                    <a:pt x="43" y="47"/>
                    <a:pt x="43" y="47"/>
                  </a:cubicBezTo>
                  <a:cubicBezTo>
                    <a:pt x="42" y="43"/>
                    <a:pt x="40" y="32"/>
                    <a:pt x="45" y="19"/>
                  </a:cubicBezTo>
                  <a:cubicBezTo>
                    <a:pt x="52" y="4"/>
                    <a:pt x="70" y="0"/>
                    <a:pt x="70" y="0"/>
                  </a:cubicBezTo>
                  <a:cubicBezTo>
                    <a:pt x="67" y="22"/>
                    <a:pt x="67" y="22"/>
                    <a:pt x="67" y="22"/>
                  </a:cubicBezTo>
                  <a:cubicBezTo>
                    <a:pt x="68" y="21"/>
                    <a:pt x="69" y="21"/>
                    <a:pt x="70" y="22"/>
                  </a:cubicBezTo>
                  <a:cubicBezTo>
                    <a:pt x="70" y="22"/>
                    <a:pt x="70" y="23"/>
                    <a:pt x="70" y="24"/>
                  </a:cubicBezTo>
                  <a:cubicBezTo>
                    <a:pt x="91" y="17"/>
                    <a:pt x="91" y="17"/>
                    <a:pt x="91" y="17"/>
                  </a:cubicBezTo>
                  <a:cubicBezTo>
                    <a:pt x="91" y="17"/>
                    <a:pt x="90" y="36"/>
                    <a:pt x="76" y="45"/>
                  </a:cubicBez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Freeform 14"/>
            <p:cNvSpPr/>
            <p:nvPr/>
          </p:nvSpPr>
          <p:spPr>
            <a:xfrm>
              <a:off x="4836987" y="4396146"/>
              <a:ext cx="461677" cy="429292"/>
            </a:xfrm>
            <a:custGeom>
              <a:rect l="l" t="t" r="r" b="b"/>
              <a:pathLst>
                <a:path w="175" h="163">
                  <a:moveTo>
                    <a:pt x="77" y="0"/>
                  </a:moveTo>
                  <a:cubicBezTo>
                    <a:pt x="95" y="0"/>
                    <a:pt x="112" y="6"/>
                    <a:pt x="127" y="16"/>
                  </a:cubicBezTo>
                  <a:cubicBezTo>
                    <a:pt x="107" y="40"/>
                    <a:pt x="107" y="40"/>
                    <a:pt x="107" y="40"/>
                  </a:cubicBezTo>
                  <a:cubicBezTo>
                    <a:pt x="100" y="36"/>
                    <a:pt x="92" y="34"/>
                    <a:pt x="84" y="34"/>
                  </a:cubicBezTo>
                  <a:cubicBezTo>
                    <a:pt x="59" y="34"/>
                    <a:pt x="41" y="54"/>
                    <a:pt x="44" y="80"/>
                  </a:cubicBezTo>
                  <a:cubicBezTo>
                    <a:pt x="47" y="105"/>
                    <a:pt x="70" y="125"/>
                    <a:pt x="96" y="125"/>
                  </a:cubicBezTo>
                  <a:cubicBezTo>
                    <a:pt x="121" y="125"/>
                    <a:pt x="138" y="105"/>
                    <a:pt x="135" y="80"/>
                  </a:cubicBezTo>
                  <a:cubicBezTo>
                    <a:pt x="134" y="71"/>
                    <a:pt x="130" y="63"/>
                    <a:pt x="125" y="56"/>
                  </a:cubicBezTo>
                  <a:cubicBezTo>
                    <a:pt x="145" y="32"/>
                    <a:pt x="145" y="32"/>
                    <a:pt x="145" y="32"/>
                  </a:cubicBezTo>
                  <a:cubicBezTo>
                    <a:pt x="158" y="46"/>
                    <a:pt x="166" y="63"/>
                    <a:pt x="169" y="82"/>
                  </a:cubicBezTo>
                  <a:cubicBezTo>
                    <a:pt x="175" y="127"/>
                    <a:pt x="143" y="163"/>
                    <a:pt x="98" y="163"/>
                  </a:cubicBezTo>
                  <a:cubicBezTo>
                    <a:pt x="53" y="163"/>
                    <a:pt x="12" y="127"/>
                    <a:pt x="6" y="82"/>
                  </a:cubicBezTo>
                  <a:cubicBezTo>
                    <a:pt x="0" y="37"/>
                    <a:pt x="31" y="0"/>
                    <a:pt x="77" y="0"/>
                  </a:cubicBez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Freeform 15"/>
            <p:cNvSpPr/>
            <p:nvPr/>
          </p:nvSpPr>
          <p:spPr>
            <a:xfrm>
              <a:off x="4976433" y="4512066"/>
              <a:ext cx="195167" cy="181737"/>
            </a:xfrm>
            <a:custGeom>
              <a:rect l="l" t="t" r="r" b="b"/>
              <a:pathLst>
                <a:path w="74" h="69">
                  <a:moveTo>
                    <a:pt x="42" y="69"/>
                  </a:moveTo>
                  <a:cubicBezTo>
                    <a:pt x="23" y="69"/>
                    <a:pt x="5" y="54"/>
                    <a:pt x="3" y="35"/>
                  </a:cubicBezTo>
                  <a:cubicBezTo>
                    <a:pt x="0" y="16"/>
                    <a:pt x="14" y="0"/>
                    <a:pt x="33" y="0"/>
                  </a:cubicBezTo>
                  <a:cubicBezTo>
                    <a:pt x="38" y="0"/>
                    <a:pt x="44" y="2"/>
                    <a:pt x="49" y="4"/>
                  </a:cubicBezTo>
                  <a:cubicBezTo>
                    <a:pt x="48" y="6"/>
                    <a:pt x="48" y="9"/>
                    <a:pt x="49" y="11"/>
                  </a:cubicBezTo>
                  <a:cubicBezTo>
                    <a:pt x="36" y="30"/>
                    <a:pt x="36" y="30"/>
                    <a:pt x="36" y="30"/>
                  </a:cubicBezTo>
                  <a:cubicBezTo>
                    <a:pt x="42" y="35"/>
                    <a:pt x="42" y="35"/>
                    <a:pt x="42" y="35"/>
                  </a:cubicBezTo>
                  <a:cubicBezTo>
                    <a:pt x="59" y="20"/>
                    <a:pt x="59" y="20"/>
                    <a:pt x="59" y="20"/>
                  </a:cubicBezTo>
                  <a:cubicBezTo>
                    <a:pt x="59" y="20"/>
                    <a:pt x="60" y="20"/>
                    <a:pt x="60" y="20"/>
                  </a:cubicBezTo>
                  <a:cubicBezTo>
                    <a:pt x="62" y="20"/>
                    <a:pt x="64" y="19"/>
                    <a:pt x="66" y="18"/>
                  </a:cubicBezTo>
                  <a:cubicBezTo>
                    <a:pt x="69" y="23"/>
                    <a:pt x="71" y="29"/>
                    <a:pt x="72" y="35"/>
                  </a:cubicBezTo>
                  <a:cubicBezTo>
                    <a:pt x="74" y="54"/>
                    <a:pt x="61" y="69"/>
                    <a:pt x="42" y="69"/>
                  </a:cubicBez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Freeform 16"/>
            <p:cNvSpPr/>
            <p:nvPr/>
          </p:nvSpPr>
          <p:spPr>
            <a:xfrm>
              <a:off x="5084541" y="4461869"/>
              <a:ext cx="113728" cy="129349"/>
            </a:xfrm>
            <a:custGeom>
              <a:rect l="l" t="t" r="r" b="b"/>
              <a:pathLst>
                <a:path w="43" h="49">
                  <a:moveTo>
                    <a:pt x="13" y="31"/>
                  </a:moveTo>
                  <a:cubicBezTo>
                    <a:pt x="11" y="28"/>
                    <a:pt x="12" y="25"/>
                    <a:pt x="14" y="22"/>
                  </a:cubicBezTo>
                  <a:cubicBezTo>
                    <a:pt x="32" y="0"/>
                    <a:pt x="32" y="0"/>
                    <a:pt x="32" y="0"/>
                  </a:cubicBezTo>
                  <a:cubicBezTo>
                    <a:pt x="43" y="9"/>
                    <a:pt x="43" y="9"/>
                    <a:pt x="43" y="9"/>
                  </a:cubicBezTo>
                  <a:cubicBezTo>
                    <a:pt x="24" y="32"/>
                    <a:pt x="24" y="32"/>
                    <a:pt x="24" y="32"/>
                  </a:cubicBezTo>
                  <a:cubicBezTo>
                    <a:pt x="22" y="34"/>
                    <a:pt x="19" y="35"/>
                    <a:pt x="17" y="34"/>
                  </a:cubicBezTo>
                  <a:cubicBezTo>
                    <a:pt x="1" y="49"/>
                    <a:pt x="1" y="49"/>
                    <a:pt x="1" y="49"/>
                  </a:cubicBezTo>
                  <a:cubicBezTo>
                    <a:pt x="0" y="48"/>
                    <a:pt x="0" y="48"/>
                    <a:pt x="0" y="48"/>
                  </a:cubicBezTo>
                  <a:lnTo>
                    <a:pt x="13" y="31"/>
                  </a:ln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7" name="Group 17"/>
          <p:cNvGrpSpPr/>
          <p:nvPr/>
        </p:nvGrpSpPr>
        <p:grpSpPr>
          <a:xfrm>
            <a:off x="3390861" y="2655299"/>
            <a:ext cx="559445" cy="701973"/>
            <a:chOff x="3390861" y="2655299"/>
            <a:chExt cx="559445" cy="701973"/>
          </a:xfrm>
        </p:grpSpPr>
        <p:sp>
          <p:nvSpPr>
            <p:cNvPr id="18" name="Freeform 18"/>
            <p:cNvSpPr/>
            <p:nvPr/>
          </p:nvSpPr>
          <p:spPr>
            <a:xfrm>
              <a:off x="3782073" y="2655299"/>
              <a:ext cx="168233" cy="183703"/>
            </a:xfrm>
            <a:custGeom>
              <a:rect l="l" t="t" r="r" b="b"/>
              <a:pathLst>
                <a:path w="125" h="140">
                  <a:moveTo>
                    <a:pt x="0" y="57"/>
                  </a:moveTo>
                  <a:lnTo>
                    <a:pt x="48" y="0"/>
                  </a:lnTo>
                  <a:lnTo>
                    <a:pt x="126" y="85"/>
                  </a:lnTo>
                  <a:lnTo>
                    <a:pt x="78" y="140"/>
                  </a:lnTo>
                  <a:lnTo>
                    <a:pt x="0" y="57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Freeform 19"/>
            <p:cNvSpPr/>
            <p:nvPr/>
          </p:nvSpPr>
          <p:spPr>
            <a:xfrm>
              <a:off x="3564454" y="2751018"/>
              <a:ext cx="296432" cy="326720"/>
            </a:xfrm>
            <a:custGeom>
              <a:rect l="l" t="t" r="r" b="b"/>
              <a:pathLst>
                <a:path w="94" h="105">
                  <a:moveTo>
                    <a:pt x="70" y="0"/>
                  </a:moveTo>
                  <a:cubicBezTo>
                    <a:pt x="63" y="9"/>
                    <a:pt x="63" y="9"/>
                    <a:pt x="63" y="9"/>
                  </a:cubicBezTo>
                  <a:cubicBezTo>
                    <a:pt x="21" y="30"/>
                    <a:pt x="21" y="30"/>
                    <a:pt x="21" y="30"/>
                  </a:cubicBezTo>
                  <a:cubicBezTo>
                    <a:pt x="20" y="30"/>
                    <a:pt x="14" y="33"/>
                    <a:pt x="12" y="37"/>
                  </a:cubicBezTo>
                  <a:cubicBezTo>
                    <a:pt x="10" y="40"/>
                    <a:pt x="2" y="67"/>
                    <a:pt x="1" y="70"/>
                  </a:cubicBezTo>
                  <a:cubicBezTo>
                    <a:pt x="0" y="71"/>
                    <a:pt x="0" y="75"/>
                    <a:pt x="0" y="77"/>
                  </a:cubicBezTo>
                  <a:cubicBezTo>
                    <a:pt x="0" y="78"/>
                    <a:pt x="2" y="93"/>
                    <a:pt x="3" y="102"/>
                  </a:cubicBezTo>
                  <a:cubicBezTo>
                    <a:pt x="3" y="103"/>
                    <a:pt x="3" y="103"/>
                    <a:pt x="3" y="103"/>
                  </a:cubicBezTo>
                  <a:cubicBezTo>
                    <a:pt x="3" y="103"/>
                    <a:pt x="3" y="103"/>
                    <a:pt x="3" y="103"/>
                  </a:cubicBezTo>
                  <a:cubicBezTo>
                    <a:pt x="3" y="103"/>
                    <a:pt x="3" y="104"/>
                    <a:pt x="4" y="105"/>
                  </a:cubicBezTo>
                  <a:cubicBezTo>
                    <a:pt x="4" y="81"/>
                    <a:pt x="4" y="81"/>
                    <a:pt x="4" y="81"/>
                  </a:cubicBezTo>
                  <a:cubicBezTo>
                    <a:pt x="20" y="81"/>
                    <a:pt x="20" y="81"/>
                    <a:pt x="20" y="81"/>
                  </a:cubicBezTo>
                  <a:cubicBezTo>
                    <a:pt x="20" y="75"/>
                    <a:pt x="20" y="75"/>
                    <a:pt x="20" y="75"/>
                  </a:cubicBezTo>
                  <a:cubicBezTo>
                    <a:pt x="30" y="58"/>
                    <a:pt x="30" y="58"/>
                    <a:pt x="30" y="58"/>
                  </a:cubicBezTo>
                  <a:cubicBezTo>
                    <a:pt x="32" y="59"/>
                    <a:pt x="37" y="61"/>
                    <a:pt x="40" y="62"/>
                  </a:cubicBezTo>
                  <a:cubicBezTo>
                    <a:pt x="39" y="64"/>
                    <a:pt x="37" y="68"/>
                    <a:pt x="37" y="69"/>
                  </a:cubicBezTo>
                  <a:cubicBezTo>
                    <a:pt x="36" y="71"/>
                    <a:pt x="30" y="78"/>
                    <a:pt x="27" y="83"/>
                  </a:cubicBezTo>
                  <a:cubicBezTo>
                    <a:pt x="25" y="85"/>
                    <a:pt x="24" y="90"/>
                    <a:pt x="28" y="93"/>
                  </a:cubicBezTo>
                  <a:cubicBezTo>
                    <a:pt x="29" y="94"/>
                    <a:pt x="31" y="95"/>
                    <a:pt x="33" y="95"/>
                  </a:cubicBezTo>
                  <a:cubicBezTo>
                    <a:pt x="37" y="95"/>
                    <a:pt x="41" y="92"/>
                    <a:pt x="41" y="92"/>
                  </a:cubicBezTo>
                  <a:cubicBezTo>
                    <a:pt x="41" y="92"/>
                    <a:pt x="41" y="92"/>
                    <a:pt x="41" y="92"/>
                  </a:cubicBezTo>
                  <a:cubicBezTo>
                    <a:pt x="41" y="92"/>
                    <a:pt x="41" y="92"/>
                    <a:pt x="41" y="92"/>
                  </a:cubicBezTo>
                  <a:cubicBezTo>
                    <a:pt x="41" y="91"/>
                    <a:pt x="56" y="74"/>
                    <a:pt x="63" y="71"/>
                  </a:cubicBezTo>
                  <a:cubicBezTo>
                    <a:pt x="69" y="68"/>
                    <a:pt x="87" y="54"/>
                    <a:pt x="87" y="36"/>
                  </a:cubicBezTo>
                  <a:cubicBezTo>
                    <a:pt x="94" y="26"/>
                    <a:pt x="94" y="26"/>
                    <a:pt x="94" y="26"/>
                  </a:cubicBezTo>
                  <a:lnTo>
                    <a:pt x="70" y="0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Freeform 20"/>
            <p:cNvSpPr/>
            <p:nvPr/>
          </p:nvSpPr>
          <p:spPr>
            <a:xfrm>
              <a:off x="3390861" y="3012170"/>
              <a:ext cx="467288" cy="345102"/>
            </a:xfrm>
            <a:custGeom>
              <a:rect l="l" t="t" r="r" b="b"/>
              <a:pathLst>
                <a:path w="148" h="110">
                  <a:moveTo>
                    <a:pt x="124" y="49"/>
                  </a:moveTo>
                  <a:cubicBezTo>
                    <a:pt x="124" y="104"/>
                    <a:pt x="124" y="104"/>
                    <a:pt x="124" y="104"/>
                  </a:cubicBezTo>
                  <a:cubicBezTo>
                    <a:pt x="117" y="104"/>
                    <a:pt x="117" y="104"/>
                    <a:pt x="117" y="104"/>
                  </a:cubicBezTo>
                  <a:cubicBezTo>
                    <a:pt x="117" y="29"/>
                    <a:pt x="117" y="29"/>
                    <a:pt x="117" y="29"/>
                  </a:cubicBezTo>
                  <a:cubicBezTo>
                    <a:pt x="93" y="29"/>
                    <a:pt x="93" y="29"/>
                    <a:pt x="93" y="29"/>
                  </a:cubicBezTo>
                  <a:cubicBezTo>
                    <a:pt x="93" y="104"/>
                    <a:pt x="93" y="104"/>
                    <a:pt x="93" y="104"/>
                  </a:cubicBezTo>
                  <a:cubicBezTo>
                    <a:pt x="86" y="104"/>
                    <a:pt x="86" y="104"/>
                    <a:pt x="86" y="104"/>
                  </a:cubicBezTo>
                  <a:cubicBezTo>
                    <a:pt x="86" y="14"/>
                    <a:pt x="86" y="14"/>
                    <a:pt x="86" y="14"/>
                  </a:cubicBezTo>
                  <a:cubicBezTo>
                    <a:pt x="83" y="13"/>
                    <a:pt x="81" y="12"/>
                    <a:pt x="80" y="10"/>
                  </a:cubicBezTo>
                  <a:cubicBezTo>
                    <a:pt x="77" y="7"/>
                    <a:pt x="77" y="3"/>
                    <a:pt x="78" y="0"/>
                  </a:cubicBezTo>
                  <a:cubicBezTo>
                    <a:pt x="62" y="0"/>
                    <a:pt x="62" y="0"/>
                    <a:pt x="62" y="0"/>
                  </a:cubicBezTo>
                  <a:cubicBezTo>
                    <a:pt x="62" y="104"/>
                    <a:pt x="62" y="104"/>
                    <a:pt x="62" y="104"/>
                  </a:cubicBezTo>
                  <a:cubicBezTo>
                    <a:pt x="55" y="104"/>
                    <a:pt x="55" y="104"/>
                    <a:pt x="55" y="104"/>
                  </a:cubicBezTo>
                  <a:cubicBezTo>
                    <a:pt x="55" y="36"/>
                    <a:pt x="55" y="36"/>
                    <a:pt x="55" y="36"/>
                  </a:cubicBezTo>
                  <a:cubicBezTo>
                    <a:pt x="31" y="36"/>
                    <a:pt x="31" y="36"/>
                    <a:pt x="31" y="36"/>
                  </a:cubicBezTo>
                  <a:cubicBezTo>
                    <a:pt x="31" y="104"/>
                    <a:pt x="31" y="104"/>
                    <a:pt x="31" y="104"/>
                  </a:cubicBezTo>
                  <a:cubicBezTo>
                    <a:pt x="24" y="104"/>
                    <a:pt x="24" y="104"/>
                    <a:pt x="24" y="104"/>
                  </a:cubicBezTo>
                  <a:cubicBezTo>
                    <a:pt x="24" y="66"/>
                    <a:pt x="24" y="66"/>
                    <a:pt x="24" y="66"/>
                  </a:cubicBezTo>
                  <a:cubicBezTo>
                    <a:pt x="0" y="66"/>
                    <a:pt x="0" y="66"/>
                    <a:pt x="0" y="66"/>
                  </a:cubicBezTo>
                  <a:cubicBezTo>
                    <a:pt x="0" y="104"/>
                    <a:pt x="0" y="104"/>
                    <a:pt x="0" y="104"/>
                  </a:cubicBezTo>
                  <a:cubicBezTo>
                    <a:pt x="0" y="111"/>
                    <a:pt x="0" y="111"/>
                    <a:pt x="0" y="111"/>
                  </a:cubicBezTo>
                  <a:cubicBezTo>
                    <a:pt x="148" y="111"/>
                    <a:pt x="148" y="111"/>
                    <a:pt x="148" y="111"/>
                  </a:cubicBezTo>
                  <a:cubicBezTo>
                    <a:pt x="148" y="104"/>
                    <a:pt x="148" y="104"/>
                    <a:pt x="148" y="104"/>
                  </a:cubicBezTo>
                  <a:cubicBezTo>
                    <a:pt x="148" y="49"/>
                    <a:pt x="148" y="49"/>
                    <a:pt x="148" y="49"/>
                  </a:cubicBezTo>
                  <a:lnTo>
                    <a:pt x="124" y="49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21" name="Group 2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2" name="AutoShape 2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TextBox 4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接缝处理</a:t>
              </a:r>
            </a:p>
          </p:txBody>
        </p:sp>
      </p:grpSp>
      <p:sp>
        <p:nvSpPr>
          <p:cNvPr id="43" name="TextBox 43"/>
          <p:cNvSpPr txBox="1"/>
          <p:nvPr/>
        </p:nvSpPr>
        <p:spPr>
          <a:xfrm>
            <a:off x="7809821" y="1823726"/>
            <a:ext cx="3286271" cy="1875094"/>
          </a:xfrm>
          <a:prstGeom prst="rect">
            <a:avLst/>
          </a:prstGeom>
        </p:spPr>
        <p:txBody>
          <a:bodyPr vert="horz"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87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对于面板之间的接缝，应采用密封胶进行密封处理，确保接缝处严密、平整。</a:t>
            </a:r>
          </a:p>
        </p:txBody>
      </p:sp>
      <p:sp>
        <p:nvSpPr>
          <p:cNvPr id="44" name="TextBox 44"/>
          <p:cNvSpPr txBox="1"/>
          <p:nvPr/>
        </p:nvSpPr>
        <p:spPr>
          <a:xfrm>
            <a:off x="7809821" y="4249198"/>
            <a:ext cx="3286271" cy="1875094"/>
          </a:xfrm>
          <a:prstGeom prst="rect">
            <a:avLst/>
          </a:prstGeom>
        </p:spPr>
        <p:txBody>
          <a:bodyPr vert="horz"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87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对于面板与顶棚、地面之间的接缝，应采用踢脚线、压条等装饰材料进行收口处理，确保美观、整洁。</a:t>
            </a:r>
          </a:p>
        </p:txBody>
      </p:sp>
    </p:spTree>
  </p:cSld>
  <p:clrMapOvr>
    <a:masterClrMapping/>
  </p:clrMapOvr>
  <p:transition/>
  <p:timing/>
</p:sld>
</file>

<file path=ppt/slides/slide1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507874" y="6318935"/>
            <a:ext cx="701468" cy="122998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454963" y="6318935"/>
            <a:ext cx="122998" cy="122998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1137715" y="6318935"/>
            <a:ext cx="122998" cy="122998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5" name="Connector 5"/>
          <p:cNvCxnSpPr/>
          <p:nvPr/>
        </p:nvCxnSpPr>
        <p:spPr>
          <a:xfrm>
            <a:off x="1209343" y="6393165"/>
            <a:ext cx="10991852" cy="0"/>
          </a:xfrm>
          <a:prstGeom prst="line">
            <a:avLst/>
          </a:prstGeom>
          <a:ln w="14288">
            <a:solidFill>
              <a:schemeClr val="accent2"/>
            </a:solidFill>
            <a:prstDash val="dash"/>
            <a:headEnd type="none"/>
            <a:tailEnd type="none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6" name="AutoShape 6"/>
          <p:cNvSpPr/>
          <p:nvPr/>
        </p:nvSpPr>
        <p:spPr>
          <a:xfrm>
            <a:off x="904945" y="1398355"/>
            <a:ext cx="2590123" cy="1506389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1218874" y="2592503"/>
            <a:ext cx="2871893" cy="3142827"/>
          </a:xfrm>
          <a:prstGeom prst="roundRect">
            <a:avLst/>
          </a:prstGeom>
          <a:solidFill>
            <a:schemeClr val="accent2">
              <a:lumMod val="20000"/>
              <a:lumOff val="80000"/>
              <a:alpha val="90000"/>
            </a:schemeClr>
          </a:solidFill>
          <a:ln w="19050">
            <a:solidFill>
              <a:schemeClr val="accent2">
                <a:alpha val="90000"/>
              </a:schemeClr>
            </a:solidFill>
            <a:prstDash val="solid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4503089" y="1424901"/>
            <a:ext cx="2590123" cy="1506389"/>
          </a:xfrm>
          <a:prstGeom prst="round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AutoShape 9"/>
          <p:cNvSpPr/>
          <p:nvPr/>
        </p:nvSpPr>
        <p:spPr>
          <a:xfrm>
            <a:off x="4817018" y="2619049"/>
            <a:ext cx="2871893" cy="3142827"/>
          </a:xfrm>
          <a:prstGeom prst="roundRect">
            <a:avLst/>
          </a:prstGeom>
          <a:solidFill>
            <a:schemeClr val="accent1">
              <a:lumMod val="20000"/>
              <a:lumOff val="80000"/>
              <a:alpha val="90000"/>
            </a:schemeClr>
          </a:solidFill>
          <a:ln w="19050">
            <a:solidFill>
              <a:schemeClr val="accent1">
                <a:alpha val="9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8201329" y="1424901"/>
            <a:ext cx="2590123" cy="1506389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8515258" y="2619049"/>
            <a:ext cx="2871893" cy="3142827"/>
          </a:xfrm>
          <a:prstGeom prst="roundRect">
            <a:avLst/>
          </a:prstGeom>
          <a:solidFill>
            <a:schemeClr val="accent2">
              <a:lumMod val="20000"/>
              <a:lumOff val="80000"/>
              <a:alpha val="90000"/>
            </a:schemeClr>
          </a:solidFill>
          <a:ln w="19050">
            <a:solidFill>
              <a:schemeClr val="accent2">
                <a:alpha val="90000"/>
              </a:schemeClr>
            </a:solidFill>
            <a:prstDash val="solid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2" name="TextBox 12"/>
          <p:cNvSpPr txBox="1"/>
          <p:nvPr/>
        </p:nvSpPr>
        <p:spPr>
          <a:xfrm>
            <a:off x="1414251" y="2980276"/>
            <a:ext cx="2505075" cy="24955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rgbClr val="071D4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施工完成后，应对隔墙进行全面检查，确保隔墙的平整度、垂直度、牢固度等符合设计要求和相关规范标准。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4999835" y="2980276"/>
            <a:ext cx="2506259" cy="2484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rgbClr val="071D4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对于检查中发现的问题，应及时进行整改和处理，直至符合要求为止。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8731942" y="2980276"/>
            <a:ext cx="2506259" cy="2484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rgbClr val="071D4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最后由建设单位、监理单位等相关单位进行联合验收，并签署验收合格文件。</a:t>
            </a:r>
          </a:p>
        </p:txBody>
      </p:sp>
      <p:sp>
        <p:nvSpPr>
          <p:cNvPr id="15" name="Freeform 15"/>
          <p:cNvSpPr/>
          <p:nvPr/>
        </p:nvSpPr>
        <p:spPr>
          <a:xfrm>
            <a:off x="3734987" y="1845395"/>
            <a:ext cx="509355" cy="509355"/>
          </a:xfrm>
          <a:custGeom>
            <a:rect l="l" t="t" r="r" b="b"/>
            <a:pathLst>
              <a:path w="1905000" h="1905000">
                <a:moveTo>
                  <a:pt x="1905000" y="952500"/>
                </a:moveTo>
                <a:lnTo>
                  <a:pt x="952500" y="0"/>
                </a:lnTo>
                <a:lnTo>
                  <a:pt x="952500" y="476250"/>
                </a:lnTo>
                <a:lnTo>
                  <a:pt x="0" y="476250"/>
                </a:lnTo>
                <a:lnTo>
                  <a:pt x="0" y="1428750"/>
                </a:lnTo>
                <a:lnTo>
                  <a:pt x="952500" y="1428750"/>
                </a:lnTo>
                <a:lnTo>
                  <a:pt x="952500" y="1905000"/>
                </a:lnTo>
                <a:lnTo>
                  <a:pt x="1905000" y="95250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6" name="Freeform 16"/>
          <p:cNvSpPr/>
          <p:nvPr/>
        </p:nvSpPr>
        <p:spPr>
          <a:xfrm>
            <a:off x="7434234" y="1784900"/>
            <a:ext cx="509355" cy="509355"/>
          </a:xfrm>
          <a:custGeom>
            <a:rect l="l" t="t" r="r" b="b"/>
            <a:pathLst>
              <a:path w="1905000" h="1905000">
                <a:moveTo>
                  <a:pt x="1905000" y="952500"/>
                </a:moveTo>
                <a:lnTo>
                  <a:pt x="952500" y="0"/>
                </a:lnTo>
                <a:lnTo>
                  <a:pt x="952500" y="476250"/>
                </a:lnTo>
                <a:lnTo>
                  <a:pt x="0" y="476250"/>
                </a:lnTo>
                <a:lnTo>
                  <a:pt x="0" y="1428750"/>
                </a:lnTo>
                <a:lnTo>
                  <a:pt x="952500" y="1428750"/>
                </a:lnTo>
                <a:lnTo>
                  <a:pt x="952500" y="1905000"/>
                </a:lnTo>
                <a:lnTo>
                  <a:pt x="1905000" y="95250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7" name="TextBox 17"/>
          <p:cNvSpPr txBox="1"/>
          <p:nvPr/>
        </p:nvSpPr>
        <p:spPr>
          <a:xfrm>
            <a:off x="1081380" y="1191768"/>
            <a:ext cx="2180333" cy="184404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74000"/>
              </a:lnSpc>
            </a:pPr>
            <a:r>
              <a:rPr lang="en-US" sz="57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18" name="TextBox 18"/>
          <p:cNvSpPr txBox="1"/>
          <p:nvPr/>
        </p:nvSpPr>
        <p:spPr>
          <a:xfrm>
            <a:off x="4743558" y="1252051"/>
            <a:ext cx="2109185" cy="184404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74000"/>
              </a:lnSpc>
            </a:pPr>
            <a:r>
              <a:rPr lang="en-US" sz="57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19" name="TextBox 19"/>
          <p:cNvSpPr txBox="1"/>
          <p:nvPr/>
        </p:nvSpPr>
        <p:spPr>
          <a:xfrm>
            <a:off x="8349305" y="1215599"/>
            <a:ext cx="2294171" cy="184404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74000"/>
              </a:lnSpc>
            </a:pPr>
            <a:r>
              <a:rPr lang="en-US" sz="57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grpSp>
        <p:nvGrpSpPr>
          <p:cNvPr id="20" name="Group 20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1" name="AutoShape 21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TextBox 41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检查验收</a:t>
              </a:r>
            </a:p>
          </p:txBody>
        </p:sp>
      </p:grpSp>
    </p:spTree>
  </p:cSld>
  <p:clrMapOvr>
    <a:masterClrMapping/>
  </p:clrMapOvr>
  <p:transition/>
  <p:timing/>
</p:sld>
</file>

<file path=ppt/slides/slide1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1097280" y="4506593"/>
            <a:ext cx="8576967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7650" b="1">
                <a:solidFill>
                  <a:schemeClr val="accent1">
                    <a:lumMod val="60000"/>
                    <a:lumOff val="40000"/>
                    <a:alpha val="25000"/>
                  </a:schemeClr>
                </a:solidFill>
                <a:latin typeface="Microsoft Yahei"/>
                <a:ea typeface="Microsoft Yahei"/>
                <a:cs typeface="Microsoft Yahei"/>
              </a:rPr>
              <a:t>CHAPTER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1097280" y="2312972"/>
            <a:ext cx="5146550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3825" b="1">
                <a:solidFill>
                  <a:schemeClr val="l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关键施工步骤详解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1097280" y="732965"/>
            <a:ext cx="8329129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450"/>
              </a:spcBef>
            </a:pPr>
            <a:r>
              <a:rPr lang="en-US" sz="7650" b="1">
                <a:solidFill>
                  <a:schemeClr val="l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04</a:t>
            </a:r>
          </a:p>
        </p:txBody>
      </p:sp>
    </p:spTree>
  </p:cSld>
  <p:clrMapOvr>
    <a:masterClrMapping/>
  </p:clrMapOvr>
  <p:transition/>
  <p:timing/>
</p:sld>
</file>

<file path=ppt/slides/slide1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https://d.book118.com/907133024106006035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FFFFFF"/>
      </a:dk1>
      <a:lt1>
        <a:srgbClr val="083502"/>
      </a:lt1>
      <a:dk2>
        <a:srgbClr val="E7FFE3"/>
      </a:dk2>
      <a:lt2>
        <a:srgbClr val="000000"/>
      </a:lt2>
      <a:accent1>
        <a:srgbClr val="45AE37"/>
      </a:accent1>
      <a:accent2>
        <a:srgbClr val="38B526"/>
      </a:accent2>
      <a:accent3>
        <a:srgbClr val="007D49"/>
      </a:accent3>
      <a:accent4>
        <a:srgbClr val="90DA33"/>
      </a:accent4>
      <a:accent5>
        <a:srgbClr val="CBED6A"/>
      </a:accent5>
      <a:accent6>
        <a:srgbClr val="FF9CEA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108</Paragraphs>
  <Slides>19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19</vt:i4>
      </vt:variant>
    </vt:vector>
  </HeadingPairs>
  <TitlesOfParts>
    <vt:vector baseType="lpstr" size="23">
      <vt:lpstr>Arial</vt:lpstr>
      <vt:lpstr>Calibri</vt:lpstr>
      <vt:lpstr>Microsoft Yahei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2024-09-10T01:16:52.016</cp:lastPrinted>
  <dcterms:created xsi:type="dcterms:W3CDTF">2024-09-09T17:16:52Z</dcterms:created>
  <dcterms:modified xsi:type="dcterms:W3CDTF">2024-09-09T17:16:54Z</dcterms:modified>
</cp:coreProperties>
</file>