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E0821-CEE8-4BEF-8E57-9652B346D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28DF2-D4B6-4120-91E2-99BF071E3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FA6D4-947A-4241-9529-7436A7037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1764A-2954-4AD6-AA98-B4E07F0B8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65A439-C4DF-41A2-A29E-1BE1E1F75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D4957D-733E-44B8-9392-3E0501E5A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9F8D05-25AD-4DEC-897B-3808051CF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F8041-A369-4E84-B66A-C02BCF8F1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D34DA-FBF3-41A5-97B9-8EBB519EE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2B26D-1277-4A55-BA55-F2AA4B151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C1FB0-14C1-4270-957D-C593755DB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331431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第二颈椎骨折护理查房ppt课件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第二颈椎骨折概述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第二颈椎骨折护理评估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第二颈椎骨折护理措施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第二颈椎骨折康复与健康教育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第二颈椎骨折护理研究进展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第二颈椎骨折概述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887" r="788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第二颈椎骨折是指第二颈椎（C2）发生骨折，通常是由于严重的外伤或事故引起。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根据骨折的类型，可分为寰枢椎骨折、枢椎齿状突骨折和寰椎侧块骨折等。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第二颈椎骨折通常是由于高能量损伤，如车祸、高处坠落等事故引起。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在事故发生时，外力作用在头部和颈部，导致第二颈椎受到过度挤压或牵拉，从而引发骨折。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3525" b="13525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第二颈椎骨折患者通常会感到颈部疼痛、僵硬，并伴有颈部活动受限。严重者可能出现神经损伤症状，如四肢瘫痪、呼吸困难等。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颈部压痛、颈部活动受限、神经功能受损等。X线检查和CT扫描是诊断第二颈椎骨折的主要手段。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第二颈椎骨折护理评估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7" r="28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由于骨折部位疼痛，患者可能会出现疼痛的症状。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颈椎骨折可能导致呼吸道受压，引起呼吸困难。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由于骨折的突然发生和可能带来的并发症，患者可能会出现焦虑和恐惧的情绪。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如肺部感染、褥疮等。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焦虑和恐惧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潜在并发症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呼吸困难程度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评估患者疼痛的部位、性质、程度和持续时间。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评估患者呼吸频率、节律、深度以及血氧饱和度等指标。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了解患者的情绪状态，如焦虑、抑郁等。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评估患者发生并发症的风险，如肺部感染、褥疮等。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2084" r="3208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7817" r="3781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观察患者的生命体征、疼痛表现、呼吸情况等。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询问患者的主观感受，如疼痛程度、心理状况等。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使用特定的量表对患者的疼痛程度、焦虑程度等进行评估。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量表评估法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进行必要的实验室检查，如血常规、血气分析等，以评估患者的生理状况和并发症风险。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第二颈椎骨折护理措施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https://d.book118.com/907133143132006025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2024-08-30T10:45:00.204</cp:lastPrinted>
  <dcterms:created xsi:type="dcterms:W3CDTF">2024-08-30T02:45:00Z</dcterms:created>
  <dcterms:modified xsi:type="dcterms:W3CDTF">2024-08-30T02:45:02Z</dcterms:modified>
</cp:coreProperties>
</file>