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A576CC-5671-4EC8-B431-FFC1A27CB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BD04D0-E119-4205-8336-E73A6B690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8A507C-FA76-462D-82F1-A34BF6C86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D66761-02FA-4935-A21E-95C3CB5F1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24DB13-0ABE-4392-B1F3-EACAA3E2D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3C9947-FB29-491C-BA6A-8072C13A2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718D32-0CDF-4DE1-8F77-5520354FA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588466-2D9B-469D-A1FB-EDE12D7D5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73FACE-216E-4EAD-AEEB-63D24711C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CCA1BA-EE08-45AC-93E8-ECA2ACF1A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EA0F9B-3F8D-4202-B6CD-8F4ED060D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1340260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安全培训工作的创新与改革实践案例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安全培训工作的重要性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安全培训工作的创新实践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安全培训工作的改革实践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安全培训工作实践案例分析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安全培训工作的发展趋势与展望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安全培训工作的重要性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949" r="2194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659" r="336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安全培训的定义与目的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安全培训的目的是确保员工在工作场所中能够遵守安全规定，正确使用安全设备，采取安全措施，降低事故发生的风险。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安全培训是指通过教育和训练，使员工掌握安全知识和技能，提高安全意识，预防事故发生的过程。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提高员工的安全意识和技能水平，减少人为因素导致的事故。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保障员工的人身安全和健康，维护企业的声誉和利益。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符合法律法规要求，避免因违反安全规定而导致的法律责任。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安全培训的必要性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如何确保培训内容的针对性和实用性，如何提高培训效果和参与度，如何应对不同层次和岗位的员工需求。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和互联网的普及，安全培训工作可以借助数字化、智能化手段进行创新和改革，提高培训效率和效果。同时，企业可以通过开展安全培训，提升员工的安全素质和企业的安全管理水平，增强企业的竞争力和可持续发展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安全培训工作的挑战与机遇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安全培训工作的创新实践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创新的安全培训方法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体验式安全培训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通过模拟实际工作场景，让员工亲身体验安全操作和应对突发情况，提高安全意识和应对能力。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在线安全培训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利用互联网和多媒体技术，提供灵活、便捷的在线学习平台，满足员工个性化学习需求。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跨部门安全培训交流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组织不同部门员工进行安全培训交流，分享经验和教训，促进共同进步。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结合企业实际情况和行业典型案例，使安全培训内容更贴近实际，提高员工应对能力。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引入实际案例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安全技能提升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注重培养员工的安全意识，强调安全态度和价值观的塑造，促进员工自觉遵守安全规定。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针对不同岗位和工种，提供实用的安全技能培训，提高员工应对突发情况的能力。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创新的安全培训内容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利用虚拟现实技术模拟真实工作场景，为员工提供沉浸式的安全培训体验。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运用大数据分析员工学习行为和效果，为优化安全培训内容和方式提供科学依据。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开发移动学习平台，方便员工随时随地进行安全知识学习和技能提升。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移动学习平台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创新的安全培训技术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安全培训工作的改革实践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https://d.book118.com/907134026053006043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2024-09-17T03:24:43.542</cp:lastPrinted>
  <dcterms:created xsi:type="dcterms:W3CDTF">2024-09-16T19:24:43Z</dcterms:created>
  <dcterms:modified xsi:type="dcterms:W3CDTF">2024-09-16T19:24:45Z</dcterms:modified>
</cp:coreProperties>
</file>