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B94074-2DD1-472A-B56C-16D86ED23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8F10D-E0D0-45F5-8C89-83981C0A3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8161CD-0D00-4D7F-8FF5-66C7DB316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A5D6C2-EF8A-43DD-9853-647597D7E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E3E141-7DAC-4688-8606-D717F8D02F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A53FF3-D767-4EEC-8E6C-976C9ACCD1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8702C5-198A-4EE8-A73B-FBCEB1C93D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2C3D1D-2F0A-4B2A-B456-21049EF100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DB73F-AA63-4103-9B57-DCEEDEEC9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D6028E-67B6-4645-A7EE-20A3AD18D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964E0-526A-481A-9067-9EB61048EB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3403305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网络营销名人效应分析</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汇报人：XXX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名人效应在网络营销中的作用</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名人效应在网络营销中的实现方式</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名人效应在网络营销中的挑战与风险</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如何有效利用名人效应进行网络营销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案例分析</a:t>
            </a:r>
          </a:p>
        </p:txBody>
      </p:sp>
      <p:sp>
        <p:nvSpPr>
          <p:cNvPr id="5" name="AutoShape 5"/>
          <p:cNvSpPr/>
          <p:nvPr/>
        </p:nvSpPr>
        <p:spPr>
          <a:xfrm>
            <a:off x="1260848" y="1716203"/>
            <a:ext cx="4835152"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名人效应的定义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指名人在社会、文化、商业等领域的影响力，能够吸引公众关注和产生一定的影响力，从而促进品牌、产品或服务的推广和销售。</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名人效应的形成</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名人的知名度、形象、信誉等因素共同作用，形成名人效应。</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名人效应的特点</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具有广泛的影响力、能够快速传播信息、提高品牌知名度和美誉度等。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名人效应</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556" r="1955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吸引目标受众</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提高品牌形象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促进销售增长</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降低营销成本</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名人效应在网络营销中的重要性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名人的粉丝和关注者是品牌的目标受众，通过名人的影响力能够吸引这些受众关注品牌和产品。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通过名人的推广和宣传，能够提高产品的知名度和美誉度，促进销售增长。</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名人的形象和信誉能够提升品牌的形象和信誉，增强消费者对品牌的信任感。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利用名人效应进行网络营销，可以降低广告宣传的成本，提高营销效果。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名人效应在网络营销中的作用</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75" r="135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320" r="223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提高品牌知名度</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名人作为意见领袖，能够引领潮流和话题，通过与品牌的合作，将品牌推向更广泛的受众群体。</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借助名人的影响力，将品牌与名人的形象、价值观和风格相联系，提高品牌在目标受众中的知名度和认知度。</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促进产品销售</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名人的粉丝群体对名人的推荐和代言的产品往往具有较高的购买意愿，从而促进产品的销售和市场份额的增加。</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借助名人的社交媒体影响力，将产品推广到更广泛的受众群体，提高产品的曝光率和销售量。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344" r="26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名人在各自的领域具有一定的专业性和权威性，他们的推荐和代言能够增加用户对产品的信任感。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通过名人的口碑传播，能够减少用户的购买风险和疑虑，提高用户的购买决策效率和满意度。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增强用户信任感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名人效应在网络营销中的实现方式</a:t>
            </a:r>
          </a:p>
        </p:txBody>
      </p:sp>
      <p:sp>
        <p:nvSpPr>
          <p:cNvPr id="4" name="TextBox 4"/>
          <p:cNvSpPr txBox="1"/>
          <p:nvPr/>
        </p:nvSpPr>
        <p:spPr>
          <a:xfrm>
            <a:off x="2393306" y="917219"/>
            <a:ext cx="7405389" cy="11389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明星代言的挑战在于选择合适的明星代言人，以及如何将明星的影响力转化为实际的销售业绩。此外，明星代言的成本较高，且代言效果受到明星个人形象和市场环境的影响。</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明星代言是指企业邀请知名明星作为品牌形象代言人，通过明星的影响力和粉丝群体来吸引目标受众，提升品牌知名度和销售量。</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明星代言的优势在于利用明星的知名度和粉丝基础快速扩大品牌曝光度和市场占有率，同时通过明星的形象和故事来传递品牌价值和理念，增强品牌形象和忠诚度。</a:t>
            </a:r>
          </a:p>
        </p:txBody>
      </p:sp>
      <p:pic>
        <p:nvPicPr>
          <p:cNvPr id="12" name="Picture 12"/>
          <p:cNvPicPr>
            <a:picLocks noChangeAspect="1"/>
          </p:cNvPicPr>
          <p:nvPr/>
        </p:nvPicPr>
        <p:blipFill>
          <a:blip r:embed="rId2"/>
          <a:srcRect l="877" r="877"/>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3891" b="389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4254" b="14254"/>
          <a:stretch>
            <a:fillRect/>
          </a:stretch>
        </p:blipFill>
        <p:spPr>
          <a:xfrm>
            <a:off x="7897958" y="1334615"/>
            <a:ext cx="3413760" cy="2316480"/>
          </a:xfrm>
          <a:prstGeom prst="rect">
            <a:avLst/>
          </a:prstGeom>
        </p:spPr>
      </p:pic>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明星代言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网红直播带货是指企业邀请网红或知名主播在直播平台上进行产品推广和销售，通过网红的粉丝基础和直播互动来吸引目标受众，提高销售量和品牌知名度。</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网红直播带货的优势在于利用网红的个人魅力和粉丝基础快速吸引目标受众，同时通过直播互动和限时优惠等方式提高购买转化率。此外，网红直播带货能够为企业提供精准的目标用户和市场定位。</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网红直播带货的挑战在于选择合适的网红或主播，以及如何保证直播带货的质量和效果。此外，直播带货的成本也较高，且受到网红个人表现和市场环境的影响。</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9594" r="9594"/>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网红直播带货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KOL合作推广是指企业与具有影响力的关键意见领袖（Key Opinion Leader）进行合作，通过KOL的专业知识和影响力来吸引目标受众，提高品牌知名度和销售量。</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KOL合作推广的优势在于利用KOL的专业知识和行业影响力快速扩大品牌曝光度和市场占有率。KOL通常在特定领域拥有丰富的经验和专业知识，能够为品牌提供有力的背书和信誉保障。</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KOL合作推广的挑战在于如何找到合适的KOL进行合作，以及如何保证合作的效果和质量。此外，KOL合作推广的成本也较高，且受到KOL个人表现和市场环境的影响。</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8282" b="18282"/>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KOL合作推广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https://d.book118.com/907134033055006042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2024-09-15T15:55:19.004</cp:lastPrinted>
  <dcterms:created xsi:type="dcterms:W3CDTF">2024-09-15T07:55:19Z</dcterms:created>
  <dcterms:modified xsi:type="dcterms:W3CDTF">2024-09-15T07:55:21Z</dcterms:modified>
</cp:coreProperties>
</file>