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1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tags" Target="tags/tag489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FB910-F3E5-48D4-AD89-4A8996F39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ACE0B-A759-4969-B6C1-DFCA1A576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9CF8D-570C-41CD-BCBD-84BFB0C14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37780-1E0E-4AB0-A9BD-6B3DBD4EB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ED02EC-FEDD-4CA4-8EBC-1D5059090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CE320F-5DCF-40DE-AA85-67F67021A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773D66-E733-420B-A436-1E282D5F7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5D397-0BBB-409A-865F-C7DCFFB54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3B266-2002-41B2-A928-D4DC5532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5FC9C-4D83-40C8-BF77-2801D83F6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082CA-402B-469B-8AD1-B2AE5F051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25" Type="http://schemas.openxmlformats.org/officeDocument/2006/relationships/tags" Target="../tags/tag412.xml" /><Relationship Id="rId26" Type="http://schemas.openxmlformats.org/officeDocument/2006/relationships/tags" Target="../tags/tag413.xml" /><Relationship Id="rId27" Type="http://schemas.openxmlformats.org/officeDocument/2006/relationships/tags" Target="../tags/tag414.xml" /><Relationship Id="rId28" Type="http://schemas.openxmlformats.org/officeDocument/2006/relationships/tags" Target="../tags/tag415.xml" /><Relationship Id="rId29" Type="http://schemas.openxmlformats.org/officeDocument/2006/relationships/tags" Target="../tags/tag416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7.xml" /><Relationship Id="rId4" Type="http://schemas.openxmlformats.org/officeDocument/2006/relationships/tags" Target="../tags/tag41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0.xml" /><Relationship Id="rId4" Type="http://schemas.openxmlformats.org/officeDocument/2006/relationships/tags" Target="../tags/tag421.xml" /><Relationship Id="rId5" Type="http://schemas.openxmlformats.org/officeDocument/2006/relationships/tags" Target="../tags/tag422.xml" /><Relationship Id="rId6" Type="http://schemas.openxmlformats.org/officeDocument/2006/relationships/tags" Target="../tags/tag423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26.xml" /><Relationship Id="rId4" Type="http://schemas.openxmlformats.org/officeDocument/2006/relationships/tags" Target="../tags/tag427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29.xml" /><Relationship Id="rId4" Type="http://schemas.openxmlformats.org/officeDocument/2006/relationships/tags" Target="../tags/tag430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32.xml" /><Relationship Id="rId4" Type="http://schemas.openxmlformats.org/officeDocument/2006/relationships/tags" Target="../tags/tag433.xml" /><Relationship Id="rId5" Type="http://schemas.openxmlformats.org/officeDocument/2006/relationships/tags" Target="../tags/tag434.xml" /><Relationship Id="rId6" Type="http://schemas.openxmlformats.org/officeDocument/2006/relationships/tags" Target="../tags/tag435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47.xml" /><Relationship Id="rId4" Type="http://schemas.openxmlformats.org/officeDocument/2006/relationships/tags" Target="../tags/tag44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tags" Target="../tags/tag455.xml" /><Relationship Id="rId6" Type="http://schemas.openxmlformats.org/officeDocument/2006/relationships/tags" Target="../tags/tag456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59.xml" /><Relationship Id="rId4" Type="http://schemas.openxmlformats.org/officeDocument/2006/relationships/tags" Target="../tags/tag460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2.xml" /><Relationship Id="rId4" Type="http://schemas.openxmlformats.org/officeDocument/2006/relationships/tags" Target="../tags/tag463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6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0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6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1.xml" /><Relationship Id="rId4" Type="http://schemas.openxmlformats.org/officeDocument/2006/relationships/tags" Target="../tags/tag472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80.xml" /><Relationship Id="rId4" Type="http://schemas.openxmlformats.org/officeDocument/2006/relationships/tags" Target="../tags/tag48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8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83.xml" /><Relationship Id="rId4" Type="http://schemas.openxmlformats.org/officeDocument/2006/relationships/tags" Target="../tags/tag484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8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8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34042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商品抑或礼物新自由主义与新左派在赛博空间的对垒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一、新自由主义与新左派的定义及其价值观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三、论证分析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二、新自由主义与新左派在赛博空间的对垒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四、结论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4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6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8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在当代社会，新自由主义与新左派的思想对垒在许多领域都有所表现，而在赛博空间这一特殊场域中，两者的冲突更加明显。本次演示将探讨这一主题，对新自由主义和新左派在赛博空间的对垒进行深入剖析。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一、新自由主义与新左派的定义及其价值观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一、新自由主义与新左派的定义及其价值观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新自由主义是一种以市场经济为基础，主张私有化、自由化和全球化为基本原则的思想体系。新自由主义追求效率、刺激竞争和创新，反对国家过度干预，倡导个人自我实现和追求利益的最大化。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一、新自由主义与新左派的定义及其价值观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相比之下，新左派强调社会公正、平等和人文关怀，主张重新审视传统的社会主义理念，并寻求新的社会发展道路。新左派社会弱势群体的权益，提倡社会公平和包容性发展，强调公民参与和社会责任。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二、新自由主义与新左派在赛博空间的对垒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二、新自由主义与新左派在赛博空间的对垒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信息技术的迅速发展，赛博空间逐渐成为新自由主义与新左派对垒的舞台。新自由主义在此领域中强调市场力量和数字经济的效率，认为赛博空间可以进一步促进市场竞争和创新，提高生产效率和全球经济水平。然而，新左派却对此持谨慎态度，担忧数字鸿沟、信息不对称以及赛博空间中权力关系的失衡等问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三、论证分析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三、论证分析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新自由主义主张在赛博空间中，市场的力量可以促使企业和个人不断创新，提高生产效率。例如，在云计算领域，新的技术和服务不断涌现，满足了人们日益增长的需求，进一步推动了数字经济的发展。然而，新左派却认为，赛博空间的发展加剧了社会不平等和数字鸿沟。对于许多发展中国家和弱势群体来说，由于缺乏资金和技术的支持，他们无法充分利用赛博空间带来的优势，从而加剧了贫富差距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三、论证分析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此外，新自由主义与新左派在数据隐私和网络安全方面也存在明显的分歧。新自由主义倾向于强调个人数据的隐私权和数字自由的重要性，认为这有助于刺激创新和经济发展。然而，新左派则更加网络安全和数据滥用的问题，认为在追求经济利益的同时，必须保障公众的信息安全和隐私权益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四、结论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四、结论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综上所述，新自由主义与新左派在赛博空间的对垒主要集中在市场力量、数字鸿沟、数据隐私和网络安全等方面。虽然两种思潮都有其合理之处和局限性，但是赛博空间的发展确实为全球经济和社会带来了新的机遇和挑战。为了更好地应对这些挑战，我们需要寻求一种平衡，既要充分发挥市场机制的优点，也要社会公正和平等问题，防止数字鸿沟的进一步扩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四、结论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此，政府和企业需要共同努力。政府应加大对基础设施和数字教育的投入，提高弱势群体获取数字技术的能力；还需要制定合理的政策和法规，保障数据隐私和网络安全，防止数字经济的负面影响。而企业则需要承担起社会责任，积极推动技术创新和应用普及，努力消除数字鸿沟。只有在新自由主义与新左派之间寻找到平衡点，才能实现赛博空间的可持续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在当代西方政治思潮中，新自由主义与新保守主义是两个重要的对立面。两者在理念、政策和实践中都存在明显的分歧，展现出西方政治的多样性和复杂性。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新自由主义是西方社会的主流思潮之一，其核心理念是推崇自由市场经济、私有化和全球化。新自由主义认为，自由市场能够最有效地调配资源，提高效率和创新能力，从而实现经济繁荣和全球发展。因此，新自由主义倡导减少政府干预，充分发挥市场作用，同时倡导国际贸易和投资，推动全球一体化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新保守主义则是一种保守派政治思想，其核心理念是强调传统价值观、宗教信仰和民族认同。新保守主义反对自由市场的无序竞争，认为这会导致社会不公和道德沦丧。相反，他们主张政府应当积极介入经济和社会生活，维护传统价值观和社会稳定。同时，新保守主义还反对全球化和文化多元化，主张保护本国文化和传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新自由主义和新保守主义的对立主要体现在以下几个方面：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首先，在经济领域，新自由主义强调市场的自由竞争和私有化，而新保守主义则主张政府应当拥有一定的经济管控权，以保障社会公正和稳定。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其次，在政治领域，新自由主义强调个人权利和自由，反对政府对个人生活的干预，而新保守主义则主张政府应当维护传统价值观和社会稳定，对个人生活进行一定程度的干预。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最后，在全球化和文化多元化方面，新自由主义主张推动全球一体化和文化多元化，而新保守主义则持保守立场，主张保护本国文化和传统，反对全球化和文化多元化。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https://d.book118.com/907134042102006035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22</Slides>
  <Notes>20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2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商品抑或礼物新自由主义与新左派在赛博空间的对垒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2024-09-09T23:50:24.342</cp:lastPrinted>
  <dcterms:created xsi:type="dcterms:W3CDTF">2024-09-09T15:50:24Z</dcterms:created>
  <dcterms:modified xsi:type="dcterms:W3CDTF">2024-09-09T15:50:32Z</dcterms:modified>
</cp:coreProperties>
</file>