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03DF9-C6C2-4D0C-81C7-8AC62AC3D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59795-1CF7-432C-A18E-6F493B196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3649E-4502-43B1-BDCD-924B7A2C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190E2-855F-4AE8-82AA-D7C09F2D7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D61F17-AB7A-4AF9-B741-C6608501E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E8ECA-07A9-4DF1-A8C7-8651938D8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AC6FF-A41F-4770-8C27-CCC3F3B6E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626AD-D27E-4A76-9844-49C217D2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0C3944-E2EC-4C11-B6D6-049B05318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3A223-FEDD-431A-9E8D-908E86FE4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D554E-B2B0-4AD4-8F32-E0B5ADC65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34053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新生儿护理中不安全因素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新生儿意外伤害预防与处理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免疫力较弱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消化系统不健全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呼吸系统不成熟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新生儿免疫系统尚未完全发育，对疾病的抵抗力较低。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新生儿体温调节中枢尚未发育成熟，容易受到外界温度的影响。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新生儿的消化系统只能消化母乳，对其他食物的消化能力有限。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新生儿的呼吸系统尚未发育完全，需要注意保持呼吸道通畅。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6014" b="1601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新生儿皮肤娇嫩，需定期洗澡、更换尿布，保持室内清洁卫生。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保持清洁卫生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新生儿需根据其需求进行母乳喂养，如母乳不足可适当添加配方奶。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定期带新生儿去医院进行体检，以便及时发现并处理潜在的健康问题。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培养新生儿良好的睡眠、饮食和卫生习惯，有助于其健康成长。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建立良好生活习惯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不安全因素分析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喂养不安全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喂养不安全是新生儿护理中的常见问题，主要表现在喂养不当、食物污染和过敏等方面。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不当包括奶量不足、过度喂养或喂奶姿势不正确等，可能导致宝宝呛奶、窒息或消化不良等问题。食物污染是指母乳或配方奶保存不当或使用不洁的奶瓶、奶嘴等，可能导致宝宝感染细菌或病毒。过敏则是指宝宝对某些食物成分过敏，如牛奶蛋白、鸡蛋等，如未及时发现和处理，可能引发严重后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保暖不安全主要表现在过度保暖或保暖不足两个方面，可能对新生儿的健康造成影响。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保暖可能导致宝宝体温升高、出汗、皮肤潮红等，甚至出现脱水、发热等症状。而保暖不足则可能导致宝宝体温下降、手脚冰凉、哭闹等，严重时可能导致低血糖、低钙血症等。因此，家长应根据室内温度和宝宝情况，适当地调整衣物和被子的厚度，保持适宜的室内温度和湿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保暖不安全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清洁卫生不安全主要表现在皮肤清洁不足、口腔清洁不当、脐带护理不当等方面。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清洁不足可能导致汗渍、污垢滞留在皮肤上，引发皮肤感染或尿布疹等问题。口腔清洁不当可能影响宝宝牙齿的生长和口腔卫生，甚至引发鹅口疮等问题。脐带护理不当可能引发脐炎等问题，因此家长应定期给宝宝洗澡、更换尿布，保持皮肤干燥和口腔卫生，正确护理脐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清洁卫生不安全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睡眠不安全主要表现在睡眠环境不良、睡眠姿势不当、家长疏忽等方面，可能对新生儿的生长发育造成影响。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环境不良包括室内光线过亮、噪音过大等，可能影响宝宝的睡眠质量和生长发育。睡眠姿势不当可能使宝宝出现呼吸困难、窒息等问题，因此应选择合适的睡姿，如侧卧或仰卧等。家长疏忽则是指未能及时发现宝宝的睡眠问题或采取措施进行干预，可能导致宝宝的健康受到威胁。因此家长应保持适宜的睡眠环境，注意观察宝宝的睡眠状况，及时采取措施进行干预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睡眠不安全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母乳是新生儿最理想的食品，含有丰富的营养物质和免疫活性物质，有助于增强宝宝的免疫力。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适量补充维生素D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避免过度喂养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保持喂养环境卫生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新生儿在出生后数天内应开始补充维生素D，以预防佝偻病。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过度喂养可能导致新生儿肥胖和消化不良等问题，应根据宝宝的实际需要量进行喂养。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在喂养前要洗手、消毒乳房和奶瓶等器具，确保食品卫生安全。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科学喂养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https://d.book118.com/907134053166006043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2024-09-18T01:22:22.875</cp:lastPrinted>
  <dcterms:created xsi:type="dcterms:W3CDTF">2024-09-17T17:22:22Z</dcterms:created>
  <dcterms:modified xsi:type="dcterms:W3CDTF">2024-09-17T17:22:24Z</dcterms:modified>
</cp:coreProperties>
</file>