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73BF9D-A113-47BE-9D7D-ACBE649D40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660BBF-2975-41BA-952C-348E1C17CF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76EC5F-356B-42D1-8731-BDD6447B7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755077-5084-433E-B752-4F5C9676D3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865E44-116D-4563-A091-816BD67413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FFD2B2-1048-404F-9003-8CB6B2D6AA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03F2A6-0CF5-45FC-8445-7FE0B76261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F9918E-0D87-4C08-BF6A-5017E0C37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0591D3-45A2-4F5A-A068-0276BD4DD1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ACC22F-55AA-47A8-8BDC-765BF88C5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C1610B-DD85-42F5-ADEB-2834A246E1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713410002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公共场所地震演练应急预案保障公众安全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公共场所地震演练应急预案的重要性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公共场所地震演练应急预案的主要内容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公共场所地震演练应急预案的实施与执行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公共场所地震演练应急预案的评估与改进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公共场所地震演练应急预案的宣传与教育</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209" b="27209"/>
          <a:stretch>
            <a:fillRect/>
          </a:stretch>
        </p:blipFill>
        <p:spPr>
          <a:xfrm>
            <a:off x="3909691" y="1250241"/>
            <a:ext cx="7848600" cy="5248276"/>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制定公共场所地震演练应急预案的目的是确保公众在地震等突发事件发生时能够迅速、有序地应对，最大程度地减少人员伤亡和财产损失。</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地震是一种常见的自然灾害，具有突发性和不可预测性。为了提高公众的应急意识和自救互救能力，公共场所的地震演练应急预案至关重要。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背景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指供公众使用的场所，如商场、车站、学校、医院等。</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公共场所</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指模拟地震发生时的情况，通过演练使公众了解和掌握应对地震的正确方法和措施。</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地震演练</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指针对可能发生的突发事件，预先制定的应对方案和措施，以确保在事件发生时能够迅速、有效地应对。</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应急预案</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公共场所地震演练应急预案的重要性</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定期开展地震演练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通过定期组织地震演练，提高公众对应急情况的警觉性和应对能力，减少恐慌和混乱。</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宣传教育</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利用各种媒体和宣传手段，普及地震知识和应急措施，提高公众对地震灾害的认识和防范意识。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培训与指导</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为公众提供地震应急培训和指导，帮助他们掌握正确的逃生方法和自救互救技能。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提高公众安全意识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及时响应与救援</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在地震发生后，迅速启动应急预案，组织各方力量进行抢险救援，降低人员伤亡和财产损失。</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灾后恢复重建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在灾后恢复重建过程中，根据实际情况调整和完善应急预案，提高公共场所的抗震减灾能力。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制定应急预案</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根据公共场所的特点和实际情况，制定科学、合理的地震应急预案，明确各部门和人员的职责和行动路线。</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减少地震灾害损失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通过有效的地震应急演练和预案实施，减少地震对社会秩序的冲击和影响，维护社会稳定。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维护社会秩序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417" r="14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增强社会凝聚力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提高政府公信力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542" r="15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在应对地震灾害的过程中，凝聚社会力量，加强团结协作，共同应对挑战。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政府在地震应急演练和预案实施中发挥主导作用，通过有效的组织和救援行动，提高政府公信力。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保障社会稳定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公共场所地震演练应急预案的主要内容</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成立地震应急指挥部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负责全面领导和协调地震应急工作，下设现场指挥部、物资保障组、医疗救护组等。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明确职责分工</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各部门和人员应明确职责，确保地震发生时能够迅速响应，高效处置。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建立信息共享机制</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各部门之间应建立信息共享机制，确保地震信息及时传递，为决策提供依据。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组织架构与职责分工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储备应急物资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储备足够的救援物资，包括食品、水、医疗用品、救援设备等。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物资管理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建立物资管理制度，确保物资的合理使用和管理，避免浪费和短缺。</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物资调拨与配送</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建立物资调拨和配送机制，确保地震发生后能够迅速将物资送达灾区。</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应急物资储备与管理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建立专业的应急救援队伍，包括消防、医疗、搜救等专业人员。</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建立应急救援队伍</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定期对救援队伍进行培训和演练，提高救援队伍的应急处置能力。</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培训与演练</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建立人员调配和补充机制，确保地震发生后能够迅速扩充救援力量。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人员调配与补充</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应急救援队伍建设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https://d.book118.com/907134100020006031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2024-09-03T03:10:29.175</cp:lastPrinted>
  <dcterms:created xsi:type="dcterms:W3CDTF">2024-09-02T19:10:29Z</dcterms:created>
  <dcterms:modified xsi:type="dcterms:W3CDTF">2024-09-02T19:10:30Z</dcterms:modified>
</cp:coreProperties>
</file>