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98DE27-4D07-4C5E-98EF-CE9E68F0C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A52D8-C7C5-472B-AC41-E613D1EBD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B22A13-31C2-45EE-A76E-2613FB173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D63347-F4D8-4844-BFE4-354DBD466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6FE623-ABAD-4201-A632-C0F331E806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030B34-5474-4776-AFE3-7DC48EA4C2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20C315-7E94-4AC4-A061-DF134612B3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EC2FD-1948-4496-B7B6-B1478E02D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1E4B9-AEBA-47F6-99E0-86125CDB72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9161A-808F-4264-BC45-B157414A2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E18A2-65FE-46EB-A337-C7FD8BD2C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34116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《金属材料教学》ppt课件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金属材料的性能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金属材料的结构与相变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金属材料的发展趋势与挑战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金属材料简介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金属材料的定义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金属材料是指以金属元素或以金属元素为主构成的具有金属特性的材料的统称。包括纯金属、合金、金属间化合物和特种金属材料等。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金属材料的分类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根据组成元素的多少，金属材料可以分为纯金属和合金两大类。纯金属是由一种金属元素组成的，而合金则是由两种或两种以上的金属元素组成的。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金属材料具有高强度、良好的塑性和韧性、耐腐蚀、导电性和导热性好等特性。这些特性使得金属材料在工业、建筑、交通、航空航天等领域得到广泛应用。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金属材料的特性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金属材料具有良好的特性和广泛的用途，它们被广泛应用于建筑、汽车、航空航天、电子、能源、化工等领域。例如，钢铁被用于制造桥梁、房屋和汽车等，铜被用于制造电线和管道等，铝被用于制造飞机和包装材料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金属材料的用途</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金属材料的特性与用途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金属材料的生产工艺</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金属材料的生产工艺主要包括冶炼、铸造、轧制、锻造和热处理等。这些工艺决定了金属材料的性能和用途。</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轧制</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通过轧机将金属坯料轧制成所需形状和规格的金属材料的过程。</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冶炼</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通过化学或电化学反应将金属从其化合物中还原出来或从矿石中提炼出来。</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锻造</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通过外力将金属坯料打造成所需形状和规格的金属材料的过程。</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铸造</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将熔融的金属倒入模具中，冷却后形成固体金属制品的过程。</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热处理</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通过加热和冷却等工艺手段改变金属材料的内部结构，从而改变其性能的过程。</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金属材料的生产工艺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金属材料的性能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金属材料的电学性能</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包括导电性、电阻率、介电常数等，主要与金属材料的电子结构和电子传递方式有关。</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金属材料的光学性能</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包括反射率、透射率、吸收率等，主要与金属材料表面的晶体结构和电子跃迁有关。</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金属材料的磁学性能</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包括磁导率、磁感应强度、磁畴结构等，主要与金属材料的原子自旋磁矩和电子磁矩有关。</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金属材料的热学性能</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包括热膨胀、热传导、热容等，主要与金属材料的原子间距、晶格结构等因素有关。</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金属材料的物理性能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69" r="10669"/>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指金属材料抵抗各种腐蚀性介质的能力，如氧化、硫化、氯化等。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金属材料的耐腐蚀性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指金属材料在化学反应中保持其结构和性能稳定的能力。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金属材料的化学稳定性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指金属材料作为催化剂时，对其催化反应的活化能力和选择性。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金属材料的催化活性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指金属材料与其他材料在接触时，相互之间不发生化学反应或反应可控。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金属材料的相容性</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金属材料的化学性能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金属材料的力学性能</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金属材料的强度</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指金属材料在受到外力作用时，抵抗断裂和屈服的能力，如抗拉强度、抗压强度等。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金属材料的韧性</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指金属材料在受到外力作用时，抵抗脆性断裂的能力，如冲击韧性、断裂韧性等。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金属材料的塑性</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指金属材料在受到外力作用时，发生屈服后所表现出的可塑性变形能力。</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金属材料的硬度</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指金属材料抵抗外力刻划或压入的能力，如布氏硬度、洛氏硬度等。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指金属材料在铸造过程中，能够顺利充型、结晶、收缩和无缺陷地获得优良铸件的性能。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金属材料的铸造性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金属材料的锻压性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金属材料的焊接性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金属材料的切削加工性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指金属材料在锻压过程中，能够顺利地加工成各种机械零件的工艺性能。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指金属材料在焊接过程中，能够获得优质焊接接头的难易程度和焊接时可能产生缺陷的倾向。</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指金属材料在切削加工过程中，能够顺利地被切削成各种机械零件的工艺性能。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金属材料的工艺性能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https://d.book118.com/907134116041006030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2024-09-01T19:40:41.886</cp:lastPrinted>
  <dcterms:created xsi:type="dcterms:W3CDTF">2024-09-01T11:40:41Z</dcterms:created>
  <dcterms:modified xsi:type="dcterms:W3CDTF">2024-09-01T11:40:43Z</dcterms:modified>
</cp:coreProperties>
</file>