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9E787-083C-46D8-82C6-00D1A7B8A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F1C57-B066-4CCA-BD0A-155EA821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42DD4-EB5E-486B-B3DC-BFB976195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80123-5C7A-4BC9-9F0D-F4D034C6D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1CC92-D9DA-433E-91A3-F941C6E79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84DF87-3B4B-4291-AF34-AC82981F9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B4B16C-33B9-4D79-91E1-A898F9A6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E876A-4038-459E-AE59-7814E114D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C752A-C28E-4A21-9E02-33E487AEC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9042D-0DD1-4A51-97C9-D7344141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95446-96A4-482D-92AB-FF9242A4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36044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培训讲课PPT\n## 1.护理培训的基本概念与重要性\n### 1.1护理培训的定义与目的\n### 1.2护理培训的重要性及影响\n### 1.3护理培训的发展趋势与挑战\n## 2.护理培训的基本内容与方法\n### 2.1护理基本理论知识的培训\n### 2.2护理基本技能的操作培训\n### 2.3护理培训的创新方法与案例\n## 3.护理培训的实践与应用\n### 3.1护理培训在临床实践中的应用\n### 3.2护理培训在护理教育中的应用\n### 3.3护理培训在护理管理中的应用\n## 4.护理培训的效果评估与改进\n### 4.1护理培训的效果评估方法\n### 4.2护理培训的反馈与改进措施\n### 4.3护理培训的长远规划与持续改进\n## 5.护理培训的未来展望与挑战\n### 5.1护理培训的未来发展趋势\n### 5.2护理培训面临的挑战与机遇\n### 5.3护理培训的创新发展与探索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护理培训讲课PPT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护理培训的基本概念与重要性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护理培训是指对护理人员进行理论知识和操作技能的培训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促进护理学科的发展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培养具备专业知识和技能的护理人才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促进护理队伍的规范化管理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护理培训的定义与目的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护理培训的重要性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降低护理差错和事故的发生率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提高患者的满意度和信任度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护理培训的影响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提升护理人员在医疗机构的地位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提高整个医疗行业的水平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护理培训的重要性及影响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护理培训的发展趋势与挑战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护理培训的发展趋势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差异化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持续教育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护理培训面临的挑战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护理人员队伍的不断扩大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患者对护理服务需求的不断提高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护理学科知识的不断更新和进步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护理培训的基本内容与方法</a:t>
            </a:r>
            <a:endParaRPr/>
          </a:p>
        </p:txBody>
      </p:sp>
      <p:sp>
        <p:nvSpPr>
          <p:cNvPr id="20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护理基本理论知识的培训内容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护理管理学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护理基本理论知识的培训方法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护理基本理论知识的培训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护理基本技能的操作培训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护理基本技能的操作培训内容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急救护理操作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护理基本技能的操作培训方法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模拟实训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导师制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师徒制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定期考核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反馈改进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护理培训的创新方法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翻转课堂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虚拟现实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增强现实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游戏化学习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护理培训的案例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失败案例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经验分享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教训吸取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创新应用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护理培训的创新方法与案例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护理培训的实践与应用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护理培训在临床实践中的应用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护理培训在临床实践中的应用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临床实践中的护理培训方法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跟班实习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轮岗培训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临床路径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质量监控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https://d.book118.com/907136044115006042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护理培训讲课PPT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2024-09-16T00:00:46.741</cp:lastPrinted>
  <dcterms:created xsi:type="dcterms:W3CDTF">2024-09-15T16:00:46Z</dcterms:created>
  <dcterms:modified xsi:type="dcterms:W3CDTF">2024-09-15T16:00:48Z</dcterms:modified>
</cp:coreProperties>
</file>