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D4C56-98DD-47BA-8DB0-184A95A7A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4E926-3F69-4643-99DC-9D61AA9AC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74FCB-8A56-48CE-84F0-1CEC4515A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9037DE-2633-4BE7-AAB1-87CF8EB04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24E92A-6A3F-4FC6-85C4-C5807A459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75C20F-DBC5-4354-9196-DEB7B0388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A8A3EB-3DBE-4965-845D-73F1C7DE7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39F3C-F35B-4F87-8CB3-43F1A80DF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F578C3-D5F0-4604-AECD-23FB2FF20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9FCF6-B2A2-4771-9C71-4E7F92389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E18FB-D55B-42BB-9AA7-0622ECC37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40056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物业管理创新技术培训与趋势掌握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物业管理创新技术概述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物业管理行业趋势分析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创新技术在物业管理中的实践案例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创新技术培训效果评估与持续改进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提升物业管理水平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通过创新技术培训，提高物业管理人员的专业技能和综合素质，推动物业管理行业的整体发展。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适应行业变革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随着科技的快速发展和互联网的广泛应用，物业管理行业正面临前所未有的变革。掌握创新技术和行业趋势，有助于企业应对市场变化，提升竞争力。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满足业主需求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现代业主对物业管理服务的要求越来越高，包括智能化、个性化、便捷化等方面。通过培训，使物业管理人员更好地满足业主需求，提升业主满意度。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随着城市化进程的加速和房地产市场的快速发展，物业管理行业面临诸多挑战，如人力成本上升、服务质量要求提高、智能化技术应用等。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目前，物业管理行业市场规模不断扩大，服务内容日益丰富，但行业整体水平参差不齐，存在服务质量不高、管理效率低下等问题。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创新发展的必要性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为了应对行业挑战，物业管理企业需要不断创新发展，提升服务品质和管理效率。创新技术培训与行业趋势掌握成为企业发展的重要手段。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875" r="18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物业管理行业现状及挑战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物业管理创新技术概述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智能化技术在物业管理中的应用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智能化安防系统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通过智能识别、视频监控等技术手段，提高物业安全管理水平，降低安全事故发生率。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智能化能源管理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运用智能电表、智能水表等设备，实现能源数据的实时监测与远程控制，提高能源利用效率。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智能化环境监测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利用传感器、空气质量监测仪等设备，实时监测物业环境参数，为业主提供更加舒适的生活和工作环境。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通过物联网技术，对物业设备设施进行远程监控和故障诊断，提高设备设施的运行效率和管理水平。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智能化停车管理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875" r="15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运用物联网技术，实现车位预约、停车费自动结算等智能化服务，提高停车管理的便捷性和效率。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将物联网技术应用于家居领域，为业主提供智能照明、智能窗帘、智能家电等智能家居服务。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物联网技术在物业管理中的实践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运用大数据技术，对物业管理过程中产生的海量数据进行挖掘和分析，为决策提供更加准确的数据支持。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结合大数据和人工智能技术，对物业设备设施进行预测性维护，提前发现潜在故障并采取措施，降低维修成本。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预测性维护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通过大数据和人工智能技术，分析业主的需求和行为习惯，为业主提供更加个性化的物业服务。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大数据与人工智能在物业管理中的融合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创新技术培训内容与方法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物业管理前沿理论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引入国内外先进的物业管理理念，提升受训者的理论素养。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创新技术与实践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重点讲解物联网、大数据、人工智能等技术在物业管理中的应用，培养受训者的创新意识和实践能力。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案例分析与实战演练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结合典型案例，组织受训者进行实战演练，提高其解决实际问题的能力。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创新技术培训课程体系设计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组织受训者深入物业管理现场，亲身感受并学习先进的管理经验和技术应用。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现场教学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选取具有代表性的案例，引导受训者进行分析、讨论，培养其独立思考和解决问题的能力。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模拟物业管理真实场景，让受训者在实践中掌握创新技术的应用和管理技巧。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实战模拟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实践操作与案例分析教学方法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625" r="15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通过线上论坛、社交媒体等方式，促进受训者之间的交流与合作，共同提高学习效果。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线上课程学习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利用网络平台提供丰富的课程资源，方便受训者随时随地进行学习。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线下实践指导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定期组织线下集中培训，为受训者提供实践指导和答疑解惑。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线上线下相结合培训模式探讨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https://d.book118.com/907140056006006042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2024-09-15T03:27:12.679</cp:lastPrinted>
  <dcterms:created xsi:type="dcterms:W3CDTF">2024-09-14T19:27:12Z</dcterms:created>
  <dcterms:modified xsi:type="dcterms:W3CDTF">2024-09-14T19:27:14Z</dcterms:modified>
</cp:coreProperties>
</file>